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hewy" charset="1" panose="02000000000000000000"/>
      <p:regular r:id="rId10"/>
    </p:embeddedFont>
    <p:embeddedFont>
      <p:font typeface="Sanchez" charset="1" panose="02000000000000000000"/>
      <p:regular r:id="rId11"/>
    </p:embeddedFont>
    <p:embeddedFont>
      <p:font typeface="Sanchez Italics" charset="1" panose="00000000000000000000"/>
      <p:regular r:id="rId12"/>
    </p:embeddedFont>
    <p:embeddedFont>
      <p:font typeface="League Spartan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883216" y="5508564"/>
            <a:ext cx="10918154" cy="908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902266" y="-1071941"/>
            <a:ext cx="0" cy="144047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2463053" y="4986371"/>
            <a:ext cx="251628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" id="5"/>
          <p:cNvSpPr/>
          <p:nvPr/>
        </p:nvSpPr>
        <p:spPr>
          <a:xfrm flipV="true">
            <a:off x="6799463" y="1962646"/>
            <a:ext cx="3352771" cy="25900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" id="6"/>
          <p:cNvSpPr/>
          <p:nvPr/>
        </p:nvSpPr>
        <p:spPr>
          <a:xfrm>
            <a:off x="6799463" y="4552733"/>
            <a:ext cx="3308433" cy="300647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07896" y="6504233"/>
            <a:ext cx="2109958" cy="2109958"/>
          </a:xfrm>
          <a:custGeom>
            <a:avLst/>
            <a:gdLst/>
            <a:ahLst/>
            <a:cxnLst/>
            <a:rect r="r" b="b" t="t" l="l"/>
            <a:pathLst>
              <a:path h="2109958" w="2109958">
                <a:moveTo>
                  <a:pt x="0" y="0"/>
                </a:moveTo>
                <a:lnTo>
                  <a:pt x="2109958" y="0"/>
                </a:lnTo>
                <a:lnTo>
                  <a:pt x="2109958" y="2109958"/>
                </a:lnTo>
                <a:lnTo>
                  <a:pt x="0" y="2109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06193" y="3596902"/>
            <a:ext cx="1911661" cy="1911661"/>
          </a:xfrm>
          <a:custGeom>
            <a:avLst/>
            <a:gdLst/>
            <a:ahLst/>
            <a:cxnLst/>
            <a:rect r="r" b="b" t="t" l="l"/>
            <a:pathLst>
              <a:path h="1911661" w="1911661">
                <a:moveTo>
                  <a:pt x="0" y="0"/>
                </a:moveTo>
                <a:lnTo>
                  <a:pt x="1911661" y="0"/>
                </a:lnTo>
                <a:lnTo>
                  <a:pt x="1911661" y="1911662"/>
                </a:lnTo>
                <a:lnTo>
                  <a:pt x="0" y="19116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52234" y="929836"/>
            <a:ext cx="2065620" cy="2065620"/>
          </a:xfrm>
          <a:custGeom>
            <a:avLst/>
            <a:gdLst/>
            <a:ahLst/>
            <a:cxnLst/>
            <a:rect r="r" b="b" t="t" l="l"/>
            <a:pathLst>
              <a:path h="2065620" w="2065620">
                <a:moveTo>
                  <a:pt x="0" y="0"/>
                </a:moveTo>
                <a:lnTo>
                  <a:pt x="2065620" y="0"/>
                </a:lnTo>
                <a:lnTo>
                  <a:pt x="2065620" y="2065620"/>
                </a:lnTo>
                <a:lnTo>
                  <a:pt x="0" y="2065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979337" y="3642670"/>
            <a:ext cx="1820126" cy="1820126"/>
          </a:xfrm>
          <a:custGeom>
            <a:avLst/>
            <a:gdLst/>
            <a:ahLst/>
            <a:cxnLst/>
            <a:rect r="r" b="b" t="t" l="l"/>
            <a:pathLst>
              <a:path h="1820126" w="1820126">
                <a:moveTo>
                  <a:pt x="0" y="0"/>
                </a:moveTo>
                <a:lnTo>
                  <a:pt x="1820126" y="0"/>
                </a:lnTo>
                <a:lnTo>
                  <a:pt x="1820126" y="1820126"/>
                </a:lnTo>
                <a:lnTo>
                  <a:pt x="0" y="18201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7231" y="3869061"/>
            <a:ext cx="2234619" cy="2234619"/>
          </a:xfrm>
          <a:custGeom>
            <a:avLst/>
            <a:gdLst/>
            <a:ahLst/>
            <a:cxnLst/>
            <a:rect r="r" b="b" t="t" l="l"/>
            <a:pathLst>
              <a:path h="2234619" w="2234619">
                <a:moveTo>
                  <a:pt x="0" y="0"/>
                </a:moveTo>
                <a:lnTo>
                  <a:pt x="2234619" y="0"/>
                </a:lnTo>
                <a:lnTo>
                  <a:pt x="2234619" y="2234620"/>
                </a:lnTo>
                <a:lnTo>
                  <a:pt x="0" y="22346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flipV="true">
            <a:off x="6754850" y="4552733"/>
            <a:ext cx="3551343" cy="57147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 flipH="true" flipV="true">
            <a:off x="5879913" y="2931029"/>
            <a:ext cx="9486" cy="711641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5074739" y="1320680"/>
            <a:ext cx="1610349" cy="1610349"/>
          </a:xfrm>
          <a:custGeom>
            <a:avLst/>
            <a:gdLst/>
            <a:ahLst/>
            <a:cxnLst/>
            <a:rect r="r" b="b" t="t" l="l"/>
            <a:pathLst>
              <a:path h="1610349" w="1610349">
                <a:moveTo>
                  <a:pt x="0" y="0"/>
                </a:moveTo>
                <a:lnTo>
                  <a:pt x="1610349" y="0"/>
                </a:lnTo>
                <a:lnTo>
                  <a:pt x="1610349" y="1610349"/>
                </a:lnTo>
                <a:lnTo>
                  <a:pt x="0" y="16103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 flipV="true">
            <a:off x="2801850" y="2125855"/>
            <a:ext cx="2272889" cy="265777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6" id="16"/>
          <p:cNvGrpSpPr/>
          <p:nvPr/>
        </p:nvGrpSpPr>
        <p:grpSpPr>
          <a:xfrm rot="0">
            <a:off x="6890279" y="9295713"/>
            <a:ext cx="4507442" cy="991287"/>
            <a:chOff x="0" y="0"/>
            <a:chExt cx="6009923" cy="1321716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95250"/>
              <a:ext cx="6009923" cy="6931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01"/>
                </a:lnSpc>
              </a:pPr>
              <a:r>
                <a:rPr lang="en-US" sz="3896" spc="-194">
                  <a:solidFill>
                    <a:srgbClr val="000000"/>
                  </a:solidFill>
                  <a:latin typeface="League Spartan"/>
                </a:rPr>
                <a:t>Sala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937492"/>
              <a:ext cx="6009923" cy="384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55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890279" y="434193"/>
            <a:ext cx="4507442" cy="991287"/>
            <a:chOff x="0" y="0"/>
            <a:chExt cx="6009923" cy="1321716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95250"/>
              <a:ext cx="6009923" cy="6931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01"/>
                </a:lnSpc>
              </a:pPr>
              <a:r>
                <a:rPr lang="en-US" sz="3896" spc="-194">
                  <a:solidFill>
                    <a:srgbClr val="000000"/>
                  </a:solidFill>
                  <a:latin typeface="League Spartan"/>
                </a:rPr>
                <a:t>Quarto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937492"/>
              <a:ext cx="6009923" cy="384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55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516313" y="5932816"/>
            <a:ext cx="2373966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4"/>
              </a:lnSpc>
            </a:pPr>
            <a:r>
              <a:rPr lang="en-US" sz="2499">
                <a:solidFill>
                  <a:srgbClr val="000000"/>
                </a:solidFill>
                <a:latin typeface="Chewy"/>
              </a:rPr>
              <a:t>Modem de internet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883216" y="844431"/>
            <a:ext cx="2373966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4"/>
              </a:lnSpc>
            </a:pPr>
            <a:r>
              <a:rPr lang="en-US" sz="2499">
                <a:solidFill>
                  <a:srgbClr val="000000"/>
                </a:solidFill>
                <a:latin typeface="Chewy"/>
              </a:rPr>
              <a:t>Smartphone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427404" y="1215905"/>
            <a:ext cx="2373966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4"/>
              </a:lnSpc>
            </a:pPr>
            <a:r>
              <a:rPr lang="en-US" sz="2499">
                <a:solidFill>
                  <a:srgbClr val="000000"/>
                </a:solidFill>
                <a:latin typeface="Chewy"/>
              </a:rPr>
              <a:t>Computador pessoal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27404" y="4667250"/>
            <a:ext cx="2373966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4"/>
              </a:lnSpc>
            </a:pPr>
            <a:r>
              <a:rPr lang="en-US" sz="2499">
                <a:solidFill>
                  <a:srgbClr val="000000"/>
                </a:solidFill>
                <a:latin typeface="Chewy"/>
              </a:rPr>
              <a:t>Impressora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427404" y="7606837"/>
            <a:ext cx="2373966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4"/>
              </a:lnSpc>
            </a:pPr>
            <a:r>
              <a:rPr lang="en-US" sz="2499">
                <a:solidFill>
                  <a:srgbClr val="000000"/>
                </a:solidFill>
                <a:latin typeface="Chewy"/>
              </a:rPr>
              <a:t>SmartTV</a:t>
            </a:r>
          </a:p>
        </p:txBody>
      </p:sp>
      <p:sp>
        <p:nvSpPr>
          <p:cNvPr name="AutoShape 27" id="27"/>
          <p:cNvSpPr/>
          <p:nvPr/>
        </p:nvSpPr>
        <p:spPr>
          <a:xfrm>
            <a:off x="14820420" y="-793326"/>
            <a:ext cx="0" cy="144047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15049020" y="434193"/>
            <a:ext cx="4507442" cy="991287"/>
            <a:chOff x="0" y="0"/>
            <a:chExt cx="6009923" cy="1321716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95250"/>
              <a:ext cx="6009923" cy="6931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01"/>
                </a:lnSpc>
              </a:pPr>
              <a:r>
                <a:rPr lang="en-US" sz="3896" spc="-194">
                  <a:solidFill>
                    <a:srgbClr val="000000"/>
                  </a:solidFill>
                  <a:latin typeface="League Spartan"/>
                </a:rPr>
                <a:t>Legenda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937492"/>
              <a:ext cx="6009923" cy="384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55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 flipV="true">
            <a:off x="15050055" y="1924547"/>
            <a:ext cx="1742909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2" id="32"/>
          <p:cNvSpPr/>
          <p:nvPr/>
        </p:nvSpPr>
        <p:spPr>
          <a:xfrm flipV="true">
            <a:off x="15050367" y="4824410"/>
            <a:ext cx="1743117" cy="28574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33" id="33"/>
          <p:cNvSpPr txBox="true"/>
          <p:nvPr/>
        </p:nvSpPr>
        <p:spPr>
          <a:xfrm rot="0">
            <a:off x="14944245" y="2173480"/>
            <a:ext cx="2373966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4"/>
              </a:lnSpc>
            </a:pPr>
            <a:r>
              <a:rPr lang="en-US" sz="2499">
                <a:solidFill>
                  <a:srgbClr val="000000"/>
                </a:solidFill>
                <a:latin typeface="Chewy"/>
              </a:rPr>
              <a:t>Rede de</a:t>
            </a:r>
          </a:p>
          <a:p>
            <a:pPr algn="ctr">
              <a:lnSpc>
                <a:spcPts val="2474"/>
              </a:lnSpc>
            </a:pPr>
            <a:r>
              <a:rPr lang="en-US" sz="2499">
                <a:solidFill>
                  <a:srgbClr val="000000"/>
                </a:solidFill>
                <a:latin typeface="Chewy"/>
              </a:rPr>
              <a:t>conexão direta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050055" y="5172283"/>
            <a:ext cx="2373966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4"/>
              </a:lnSpc>
            </a:pPr>
            <a:r>
              <a:rPr lang="en-US" sz="2499">
                <a:solidFill>
                  <a:srgbClr val="000000"/>
                </a:solidFill>
                <a:latin typeface="Chewy"/>
              </a:rPr>
              <a:t>Rede de</a:t>
            </a:r>
          </a:p>
          <a:p>
            <a:pPr algn="ctr">
              <a:lnSpc>
                <a:spcPts val="2474"/>
              </a:lnSpc>
            </a:pPr>
            <a:r>
              <a:rPr lang="en-US" sz="2499">
                <a:solidFill>
                  <a:srgbClr val="000000"/>
                </a:solidFill>
                <a:latin typeface="Chewy"/>
              </a:rPr>
              <a:t>conexão via Wi-Fi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67231" y="6180383"/>
            <a:ext cx="2373966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4"/>
              </a:lnSpc>
            </a:pPr>
            <a:r>
              <a:rPr lang="en-US" sz="2499">
                <a:solidFill>
                  <a:srgbClr val="000000"/>
                </a:solidFill>
                <a:latin typeface="Chewy"/>
              </a:rPr>
              <a:t>Internet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DAGB9R8MQfY</dc:identifier>
  <dcterms:modified xsi:type="dcterms:W3CDTF">2011-08-01T06:04:30Z</dcterms:modified>
  <cp:revision>1</cp:revision>
  <dc:title>Texto do seu parágrafo</dc:title>
</cp:coreProperties>
</file>