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6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577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02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70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8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4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25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9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79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9A5E-1C37-4F55-9597-DD9798BB0E78}" type="datetimeFigureOut">
              <a:rPr lang="es-ES_tradnl" smtClean="0"/>
              <a:t>26/10/2014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3AF4-BA0D-4F5A-9D89-6F8B8BCD01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1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555525" y="428367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608175" y="1425145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555525" y="1425146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502875" y="1425145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>
            <a:stCxn id="4" idx="3"/>
            <a:endCxn id="5" idx="0"/>
          </p:cNvCxnSpPr>
          <p:nvPr/>
        </p:nvCxnSpPr>
        <p:spPr>
          <a:xfrm flipH="1">
            <a:off x="3900618" y="920568"/>
            <a:ext cx="740562" cy="50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4" idx="4"/>
            <a:endCxn id="6" idx="0"/>
          </p:cNvCxnSpPr>
          <p:nvPr/>
        </p:nvCxnSpPr>
        <p:spPr>
          <a:xfrm>
            <a:off x="4847968" y="1005016"/>
            <a:ext cx="0" cy="420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</p:cNvCxnSpPr>
          <p:nvPr/>
        </p:nvCxnSpPr>
        <p:spPr>
          <a:xfrm>
            <a:off x="5054756" y="920568"/>
            <a:ext cx="740562" cy="50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3154462" y="2360138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54887" y="2360139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ipse 15"/>
              <p:cNvSpPr/>
              <p:nvPr/>
            </p:nvSpPr>
            <p:spPr>
              <a:xfrm>
                <a:off x="4555525" y="2360139"/>
                <a:ext cx="584886" cy="5766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Elips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25" y="2360139"/>
                <a:ext cx="584886" cy="5766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/>
          <p:cNvSpPr/>
          <p:nvPr/>
        </p:nvSpPr>
        <p:spPr>
          <a:xfrm>
            <a:off x="5256163" y="2360138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961344" y="2360138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>
            <a:stCxn id="5" idx="4"/>
            <a:endCxn id="14" idx="0"/>
          </p:cNvCxnSpPr>
          <p:nvPr/>
        </p:nvCxnSpPr>
        <p:spPr>
          <a:xfrm flipH="1">
            <a:off x="3446905" y="2001794"/>
            <a:ext cx="453713" cy="35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5" idx="4"/>
            <a:endCxn id="15" idx="0"/>
          </p:cNvCxnSpPr>
          <p:nvPr/>
        </p:nvCxnSpPr>
        <p:spPr>
          <a:xfrm>
            <a:off x="3900618" y="2001794"/>
            <a:ext cx="246712" cy="358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6" idx="4"/>
            <a:endCxn id="16" idx="0"/>
          </p:cNvCxnSpPr>
          <p:nvPr/>
        </p:nvCxnSpPr>
        <p:spPr>
          <a:xfrm>
            <a:off x="4847968" y="2001795"/>
            <a:ext cx="0" cy="35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7" idx="4"/>
            <a:endCxn id="17" idx="0"/>
          </p:cNvCxnSpPr>
          <p:nvPr/>
        </p:nvCxnSpPr>
        <p:spPr>
          <a:xfrm flipH="1">
            <a:off x="5548606" y="2001794"/>
            <a:ext cx="246712" cy="35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18" idx="0"/>
            <a:endCxn id="7" idx="4"/>
          </p:cNvCxnSpPr>
          <p:nvPr/>
        </p:nvCxnSpPr>
        <p:spPr>
          <a:xfrm flipH="1" flipV="1">
            <a:off x="5795318" y="2001794"/>
            <a:ext cx="458469" cy="35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3154462" y="3295131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3854887" y="3295131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154462" y="4230124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854887" y="4230123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Elipse 41"/>
              <p:cNvSpPr/>
              <p:nvPr/>
            </p:nvSpPr>
            <p:spPr>
              <a:xfrm>
                <a:off x="3496120" y="5165115"/>
                <a:ext cx="584886" cy="5766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Elips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20" y="5165115"/>
                <a:ext cx="584886" cy="5766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/>
          <p:cNvSpPr/>
          <p:nvPr/>
        </p:nvSpPr>
        <p:spPr>
          <a:xfrm>
            <a:off x="5256163" y="3295130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5956588" y="3295129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lipse 44"/>
              <p:cNvSpPr/>
              <p:nvPr/>
            </p:nvSpPr>
            <p:spPr>
              <a:xfrm>
                <a:off x="5622113" y="4230120"/>
                <a:ext cx="584886" cy="5766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113" y="4230120"/>
                <a:ext cx="584886" cy="57664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45"/>
          <p:cNvCxnSpPr>
            <a:stCxn id="15" idx="4"/>
            <a:endCxn id="38" idx="0"/>
          </p:cNvCxnSpPr>
          <p:nvPr/>
        </p:nvCxnSpPr>
        <p:spPr>
          <a:xfrm flipH="1">
            <a:off x="3446905" y="2936788"/>
            <a:ext cx="700425" cy="35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15" idx="4"/>
            <a:endCxn id="39" idx="0"/>
          </p:cNvCxnSpPr>
          <p:nvPr/>
        </p:nvCxnSpPr>
        <p:spPr>
          <a:xfrm>
            <a:off x="4147330" y="2936788"/>
            <a:ext cx="0" cy="35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41" idx="0"/>
          </p:cNvCxnSpPr>
          <p:nvPr/>
        </p:nvCxnSpPr>
        <p:spPr>
          <a:xfrm>
            <a:off x="4147330" y="3871778"/>
            <a:ext cx="0" cy="358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40" idx="0"/>
            <a:endCxn id="39" idx="4"/>
          </p:cNvCxnSpPr>
          <p:nvPr/>
        </p:nvCxnSpPr>
        <p:spPr>
          <a:xfrm flipV="1">
            <a:off x="3446905" y="3871780"/>
            <a:ext cx="700425" cy="35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42" idx="0"/>
          </p:cNvCxnSpPr>
          <p:nvPr/>
        </p:nvCxnSpPr>
        <p:spPr>
          <a:xfrm flipV="1">
            <a:off x="3788563" y="4806769"/>
            <a:ext cx="358767" cy="358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43" idx="0"/>
            <a:endCxn id="18" idx="4"/>
          </p:cNvCxnSpPr>
          <p:nvPr/>
        </p:nvCxnSpPr>
        <p:spPr>
          <a:xfrm flipV="1">
            <a:off x="5548606" y="2936787"/>
            <a:ext cx="705181" cy="35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4" idx="0"/>
            <a:endCxn id="18" idx="4"/>
          </p:cNvCxnSpPr>
          <p:nvPr/>
        </p:nvCxnSpPr>
        <p:spPr>
          <a:xfrm flipV="1">
            <a:off x="6249031" y="2936787"/>
            <a:ext cx="4756" cy="358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5" idx="0"/>
            <a:endCxn id="44" idx="4"/>
          </p:cNvCxnSpPr>
          <p:nvPr/>
        </p:nvCxnSpPr>
        <p:spPr>
          <a:xfrm flipV="1">
            <a:off x="5914556" y="3871778"/>
            <a:ext cx="334475" cy="358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22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 Herrero</dc:creator>
  <cp:lastModifiedBy>Rafa Herrero</cp:lastModifiedBy>
  <cp:revision>1</cp:revision>
  <dcterms:created xsi:type="dcterms:W3CDTF">2014-10-26T23:10:20Z</dcterms:created>
  <dcterms:modified xsi:type="dcterms:W3CDTF">2014-10-26T23:17:37Z</dcterms:modified>
</cp:coreProperties>
</file>