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7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9A5E-1C37-4F55-9597-DD9798BB0E78}" type="datetimeFigureOut">
              <a:rPr lang="es-ES_tradnl" smtClean="0"/>
              <a:t>26/10/2014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3AF4-BA0D-4F5A-9D89-6F8B8BCD01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260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9A5E-1C37-4F55-9597-DD9798BB0E78}" type="datetimeFigureOut">
              <a:rPr lang="es-ES_tradnl" smtClean="0"/>
              <a:t>26/10/2014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3AF4-BA0D-4F5A-9D89-6F8B8BCD01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577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9A5E-1C37-4F55-9597-DD9798BB0E78}" type="datetimeFigureOut">
              <a:rPr lang="es-ES_tradnl" smtClean="0"/>
              <a:t>26/10/2014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3AF4-BA0D-4F5A-9D89-6F8B8BCD01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902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9A5E-1C37-4F55-9597-DD9798BB0E78}" type="datetimeFigureOut">
              <a:rPr lang="es-ES_tradnl" smtClean="0"/>
              <a:t>26/10/2014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3AF4-BA0D-4F5A-9D89-6F8B8BCD01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54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9A5E-1C37-4F55-9597-DD9798BB0E78}" type="datetimeFigureOut">
              <a:rPr lang="es-ES_tradnl" smtClean="0"/>
              <a:t>26/10/2014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3AF4-BA0D-4F5A-9D89-6F8B8BCD01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705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9A5E-1C37-4F55-9597-DD9798BB0E78}" type="datetimeFigureOut">
              <a:rPr lang="es-ES_tradnl" smtClean="0"/>
              <a:t>26/10/2014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3AF4-BA0D-4F5A-9D89-6F8B8BCD01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484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9A5E-1C37-4F55-9597-DD9798BB0E78}" type="datetimeFigureOut">
              <a:rPr lang="es-ES_tradnl" smtClean="0"/>
              <a:t>26/10/2014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3AF4-BA0D-4F5A-9D89-6F8B8BCD01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146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9A5E-1C37-4F55-9597-DD9798BB0E78}" type="datetimeFigureOut">
              <a:rPr lang="es-ES_tradnl" smtClean="0"/>
              <a:t>26/10/2014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3AF4-BA0D-4F5A-9D89-6F8B8BCD01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882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9A5E-1C37-4F55-9597-DD9798BB0E78}" type="datetimeFigureOut">
              <a:rPr lang="es-ES_tradnl" smtClean="0"/>
              <a:t>26/10/2014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3AF4-BA0D-4F5A-9D89-6F8B8BCD01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5256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9A5E-1C37-4F55-9597-DD9798BB0E78}" type="datetimeFigureOut">
              <a:rPr lang="es-ES_tradnl" smtClean="0"/>
              <a:t>26/10/2014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3AF4-BA0D-4F5A-9D89-6F8B8BCD01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796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9A5E-1C37-4F55-9597-DD9798BB0E78}" type="datetimeFigureOut">
              <a:rPr lang="es-ES_tradnl" smtClean="0"/>
              <a:t>26/10/2014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3AF4-BA0D-4F5A-9D89-6F8B8BCD01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4792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D9A5E-1C37-4F55-9597-DD9798BB0E78}" type="datetimeFigureOut">
              <a:rPr lang="es-ES_tradnl" smtClean="0"/>
              <a:t>26/10/2014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63AF4-BA0D-4F5A-9D89-6F8B8BCD01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105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Elipse 71"/>
          <p:cNvSpPr/>
          <p:nvPr/>
        </p:nvSpPr>
        <p:spPr>
          <a:xfrm>
            <a:off x="5488458" y="123568"/>
            <a:ext cx="337752" cy="337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73" name="Elipse 72"/>
          <p:cNvSpPr/>
          <p:nvPr/>
        </p:nvSpPr>
        <p:spPr>
          <a:xfrm>
            <a:off x="5008604" y="597243"/>
            <a:ext cx="337752" cy="337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74" name="Elipse 73"/>
          <p:cNvSpPr/>
          <p:nvPr/>
        </p:nvSpPr>
        <p:spPr>
          <a:xfrm>
            <a:off x="5488458" y="580768"/>
            <a:ext cx="337752" cy="337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75" name="Elipse 74"/>
          <p:cNvSpPr/>
          <p:nvPr/>
        </p:nvSpPr>
        <p:spPr>
          <a:xfrm>
            <a:off x="5968312" y="580768"/>
            <a:ext cx="337752" cy="337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76" name="Elipse 75"/>
          <p:cNvSpPr/>
          <p:nvPr/>
        </p:nvSpPr>
        <p:spPr>
          <a:xfrm>
            <a:off x="6347254" y="1037968"/>
            <a:ext cx="337752" cy="337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77" name="Elipse 76"/>
          <p:cNvSpPr/>
          <p:nvPr/>
        </p:nvSpPr>
        <p:spPr>
          <a:xfrm>
            <a:off x="5890054" y="1037968"/>
            <a:ext cx="337752" cy="337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81" name="Elipse 80"/>
          <p:cNvSpPr/>
          <p:nvPr/>
        </p:nvSpPr>
        <p:spPr>
          <a:xfrm>
            <a:off x="6347254" y="2413704"/>
            <a:ext cx="337752" cy="337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82" name="Elipse 81"/>
          <p:cNvSpPr/>
          <p:nvPr/>
        </p:nvSpPr>
        <p:spPr>
          <a:xfrm>
            <a:off x="5890054" y="2413704"/>
            <a:ext cx="337752" cy="337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86" name="Elipse 85"/>
          <p:cNvSpPr/>
          <p:nvPr/>
        </p:nvSpPr>
        <p:spPr>
          <a:xfrm>
            <a:off x="5008604" y="1906034"/>
            <a:ext cx="337752" cy="337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87" name="Elipse 86"/>
          <p:cNvSpPr/>
          <p:nvPr/>
        </p:nvSpPr>
        <p:spPr>
          <a:xfrm>
            <a:off x="5488458" y="1889559"/>
            <a:ext cx="337752" cy="337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5968312" y="1889559"/>
            <a:ext cx="337752" cy="337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89" name="Elipse 88"/>
          <p:cNvSpPr/>
          <p:nvPr/>
        </p:nvSpPr>
        <p:spPr>
          <a:xfrm>
            <a:off x="5008604" y="3417688"/>
            <a:ext cx="337752" cy="337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5488458" y="3401213"/>
            <a:ext cx="337752" cy="337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91" name="Elipse 90"/>
          <p:cNvSpPr/>
          <p:nvPr/>
        </p:nvSpPr>
        <p:spPr>
          <a:xfrm>
            <a:off x="5968312" y="3401213"/>
            <a:ext cx="337752" cy="337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92" name="Elipse 91"/>
          <p:cNvSpPr/>
          <p:nvPr/>
        </p:nvSpPr>
        <p:spPr>
          <a:xfrm>
            <a:off x="5150706" y="4726479"/>
            <a:ext cx="337752" cy="337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93" name="Elipse 92"/>
          <p:cNvSpPr/>
          <p:nvPr/>
        </p:nvSpPr>
        <p:spPr>
          <a:xfrm>
            <a:off x="4693506" y="4726479"/>
            <a:ext cx="337752" cy="337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94" name="Elipse 93"/>
          <p:cNvSpPr/>
          <p:nvPr/>
        </p:nvSpPr>
        <p:spPr>
          <a:xfrm>
            <a:off x="4218023" y="5742831"/>
            <a:ext cx="337752" cy="337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3760823" y="5742831"/>
            <a:ext cx="337752" cy="337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2844620" y="6045286"/>
            <a:ext cx="337752" cy="337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97" name="Elipse 96"/>
          <p:cNvSpPr/>
          <p:nvPr/>
        </p:nvSpPr>
        <p:spPr>
          <a:xfrm>
            <a:off x="2222915" y="6045285"/>
            <a:ext cx="337752" cy="337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99" name="Conector recto 98"/>
          <p:cNvCxnSpPr>
            <a:stCxn id="72" idx="4"/>
            <a:endCxn id="73" idx="0"/>
          </p:cNvCxnSpPr>
          <p:nvPr/>
        </p:nvCxnSpPr>
        <p:spPr>
          <a:xfrm flipH="1">
            <a:off x="5177480" y="461319"/>
            <a:ext cx="479854" cy="135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stCxn id="72" idx="4"/>
            <a:endCxn id="74" idx="0"/>
          </p:cNvCxnSpPr>
          <p:nvPr/>
        </p:nvCxnSpPr>
        <p:spPr>
          <a:xfrm>
            <a:off x="5657334" y="461319"/>
            <a:ext cx="0" cy="119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stCxn id="72" idx="4"/>
            <a:endCxn id="75" idx="0"/>
          </p:cNvCxnSpPr>
          <p:nvPr/>
        </p:nvCxnSpPr>
        <p:spPr>
          <a:xfrm>
            <a:off x="5657334" y="461319"/>
            <a:ext cx="479854" cy="119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>
            <a:stCxn id="77" idx="0"/>
            <a:endCxn id="75" idx="4"/>
          </p:cNvCxnSpPr>
          <p:nvPr/>
        </p:nvCxnSpPr>
        <p:spPr>
          <a:xfrm flipV="1">
            <a:off x="6058930" y="918519"/>
            <a:ext cx="78258" cy="119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>
            <a:stCxn id="75" idx="4"/>
            <a:endCxn id="76" idx="0"/>
          </p:cNvCxnSpPr>
          <p:nvPr/>
        </p:nvCxnSpPr>
        <p:spPr>
          <a:xfrm>
            <a:off x="6137188" y="918519"/>
            <a:ext cx="378942" cy="119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Elipse 112"/>
              <p:cNvSpPr/>
              <p:nvPr/>
            </p:nvSpPr>
            <p:spPr>
              <a:xfrm>
                <a:off x="6516130" y="1492596"/>
                <a:ext cx="337752" cy="337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ES_trad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" name="Elips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130" y="1492596"/>
                <a:ext cx="337752" cy="337751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Conector recto 113"/>
          <p:cNvCxnSpPr>
            <a:stCxn id="76" idx="4"/>
            <a:endCxn id="113" idx="0"/>
          </p:cNvCxnSpPr>
          <p:nvPr/>
        </p:nvCxnSpPr>
        <p:spPr>
          <a:xfrm>
            <a:off x="6516130" y="1375719"/>
            <a:ext cx="168876" cy="1168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>
            <a:stCxn id="74" idx="4"/>
            <a:endCxn id="86" idx="0"/>
          </p:cNvCxnSpPr>
          <p:nvPr/>
        </p:nvCxnSpPr>
        <p:spPr>
          <a:xfrm flipH="1">
            <a:off x="5177480" y="918519"/>
            <a:ext cx="479854" cy="987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>
            <a:stCxn id="74" idx="4"/>
            <a:endCxn id="87" idx="0"/>
          </p:cNvCxnSpPr>
          <p:nvPr/>
        </p:nvCxnSpPr>
        <p:spPr>
          <a:xfrm>
            <a:off x="5657334" y="918519"/>
            <a:ext cx="0" cy="971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/>
          <p:cNvCxnSpPr>
            <a:stCxn id="74" idx="4"/>
            <a:endCxn id="88" idx="0"/>
          </p:cNvCxnSpPr>
          <p:nvPr/>
        </p:nvCxnSpPr>
        <p:spPr>
          <a:xfrm>
            <a:off x="5657334" y="918519"/>
            <a:ext cx="479854" cy="971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>
            <a:stCxn id="88" idx="4"/>
            <a:endCxn id="82" idx="0"/>
          </p:cNvCxnSpPr>
          <p:nvPr/>
        </p:nvCxnSpPr>
        <p:spPr>
          <a:xfrm flipH="1">
            <a:off x="6058930" y="2227310"/>
            <a:ext cx="78258" cy="186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>
            <a:stCxn id="87" idx="4"/>
            <a:endCxn id="90" idx="0"/>
          </p:cNvCxnSpPr>
          <p:nvPr/>
        </p:nvCxnSpPr>
        <p:spPr>
          <a:xfrm>
            <a:off x="5657334" y="2227310"/>
            <a:ext cx="0" cy="1173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Elipse 137"/>
              <p:cNvSpPr/>
              <p:nvPr/>
            </p:nvSpPr>
            <p:spPr>
              <a:xfrm>
                <a:off x="6516130" y="2937849"/>
                <a:ext cx="337752" cy="337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ES_trad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8" name="Elips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130" y="2937849"/>
                <a:ext cx="337752" cy="337751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Conector recto 138"/>
          <p:cNvCxnSpPr>
            <a:stCxn id="81" idx="4"/>
            <a:endCxn id="138" idx="0"/>
          </p:cNvCxnSpPr>
          <p:nvPr/>
        </p:nvCxnSpPr>
        <p:spPr>
          <a:xfrm>
            <a:off x="6516130" y="2751455"/>
            <a:ext cx="168876" cy="186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>
            <a:stCxn id="87" idx="4"/>
            <a:endCxn id="89" idx="0"/>
          </p:cNvCxnSpPr>
          <p:nvPr/>
        </p:nvCxnSpPr>
        <p:spPr>
          <a:xfrm flipH="1">
            <a:off x="5177480" y="2227310"/>
            <a:ext cx="479854" cy="1190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>
            <a:stCxn id="88" idx="4"/>
            <a:endCxn id="81" idx="0"/>
          </p:cNvCxnSpPr>
          <p:nvPr/>
        </p:nvCxnSpPr>
        <p:spPr>
          <a:xfrm>
            <a:off x="6137188" y="2227310"/>
            <a:ext cx="378942" cy="186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>
            <a:stCxn id="87" idx="4"/>
            <a:endCxn id="91" idx="0"/>
          </p:cNvCxnSpPr>
          <p:nvPr/>
        </p:nvCxnSpPr>
        <p:spPr>
          <a:xfrm>
            <a:off x="5657334" y="2227310"/>
            <a:ext cx="479854" cy="1173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>
            <a:stCxn id="89" idx="4"/>
            <a:endCxn id="93" idx="0"/>
          </p:cNvCxnSpPr>
          <p:nvPr/>
        </p:nvCxnSpPr>
        <p:spPr>
          <a:xfrm flipH="1">
            <a:off x="4862382" y="3755439"/>
            <a:ext cx="315098" cy="971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>
            <a:stCxn id="89" idx="4"/>
            <a:endCxn id="92" idx="0"/>
          </p:cNvCxnSpPr>
          <p:nvPr/>
        </p:nvCxnSpPr>
        <p:spPr>
          <a:xfrm>
            <a:off x="5177480" y="3755439"/>
            <a:ext cx="142102" cy="971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Elipse 160"/>
              <p:cNvSpPr/>
              <p:nvPr/>
            </p:nvSpPr>
            <p:spPr>
              <a:xfrm>
                <a:off x="5488458" y="3856865"/>
                <a:ext cx="337752" cy="337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ES_trad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1" name="Elips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458" y="3856865"/>
                <a:ext cx="337752" cy="337751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Elipse 161"/>
              <p:cNvSpPr/>
              <p:nvPr/>
            </p:nvSpPr>
            <p:spPr>
              <a:xfrm>
                <a:off x="5971400" y="4296043"/>
                <a:ext cx="337752" cy="337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ES_trad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2" name="Elipse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400" y="4296043"/>
                <a:ext cx="337752" cy="337751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Conector recto 164"/>
          <p:cNvCxnSpPr>
            <a:stCxn id="90" idx="4"/>
            <a:endCxn id="161" idx="0"/>
          </p:cNvCxnSpPr>
          <p:nvPr/>
        </p:nvCxnSpPr>
        <p:spPr>
          <a:xfrm>
            <a:off x="5657334" y="3738964"/>
            <a:ext cx="0" cy="117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>
            <a:stCxn id="91" idx="4"/>
            <a:endCxn id="162" idx="0"/>
          </p:cNvCxnSpPr>
          <p:nvPr/>
        </p:nvCxnSpPr>
        <p:spPr>
          <a:xfrm>
            <a:off x="6137188" y="3738964"/>
            <a:ext cx="3088" cy="5570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Elipse 170"/>
              <p:cNvSpPr/>
              <p:nvPr/>
            </p:nvSpPr>
            <p:spPr>
              <a:xfrm>
                <a:off x="5150706" y="5244437"/>
                <a:ext cx="337752" cy="337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ES_trad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1" name="Elips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706" y="5244437"/>
                <a:ext cx="337752" cy="337751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Conector recto 171"/>
          <p:cNvCxnSpPr>
            <a:stCxn id="92" idx="4"/>
            <a:endCxn id="171" idx="0"/>
          </p:cNvCxnSpPr>
          <p:nvPr/>
        </p:nvCxnSpPr>
        <p:spPr>
          <a:xfrm>
            <a:off x="5319582" y="5064230"/>
            <a:ext cx="0" cy="180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/>
          <p:cNvCxnSpPr>
            <a:stCxn id="86" idx="4"/>
            <a:endCxn id="94" idx="0"/>
          </p:cNvCxnSpPr>
          <p:nvPr/>
        </p:nvCxnSpPr>
        <p:spPr>
          <a:xfrm flipH="1">
            <a:off x="4386899" y="2243785"/>
            <a:ext cx="790581" cy="3499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180"/>
          <p:cNvCxnSpPr>
            <a:stCxn id="86" idx="4"/>
            <a:endCxn id="95" idx="0"/>
          </p:cNvCxnSpPr>
          <p:nvPr/>
        </p:nvCxnSpPr>
        <p:spPr>
          <a:xfrm flipH="1">
            <a:off x="3929699" y="2243785"/>
            <a:ext cx="1247781" cy="3499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Elipse 183"/>
              <p:cNvSpPr/>
              <p:nvPr/>
            </p:nvSpPr>
            <p:spPr>
              <a:xfrm>
                <a:off x="4218023" y="6248143"/>
                <a:ext cx="337752" cy="337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ES_trad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4" name="Elips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023" y="6248143"/>
                <a:ext cx="337752" cy="337751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ector recto 184"/>
          <p:cNvCxnSpPr>
            <a:stCxn id="94" idx="4"/>
            <a:endCxn id="184" idx="0"/>
          </p:cNvCxnSpPr>
          <p:nvPr/>
        </p:nvCxnSpPr>
        <p:spPr>
          <a:xfrm>
            <a:off x="4386899" y="6080582"/>
            <a:ext cx="0" cy="167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ector recto 256"/>
          <p:cNvCxnSpPr>
            <a:stCxn id="73" idx="4"/>
            <a:endCxn id="97" idx="0"/>
          </p:cNvCxnSpPr>
          <p:nvPr/>
        </p:nvCxnSpPr>
        <p:spPr>
          <a:xfrm flipH="1">
            <a:off x="2391791" y="934994"/>
            <a:ext cx="2785689" cy="51102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ector recto 259"/>
          <p:cNvCxnSpPr>
            <a:stCxn id="73" idx="4"/>
            <a:endCxn id="96" idx="0"/>
          </p:cNvCxnSpPr>
          <p:nvPr/>
        </p:nvCxnSpPr>
        <p:spPr>
          <a:xfrm flipH="1">
            <a:off x="3013496" y="934994"/>
            <a:ext cx="2163984" cy="51102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Elipse 262"/>
              <p:cNvSpPr/>
              <p:nvPr/>
            </p:nvSpPr>
            <p:spPr>
              <a:xfrm>
                <a:off x="2844620" y="6501199"/>
                <a:ext cx="337752" cy="337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ES_trad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3" name="Elipse 2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620" y="6501199"/>
                <a:ext cx="337752" cy="337751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Conector recto 263"/>
          <p:cNvCxnSpPr>
            <a:stCxn id="96" idx="4"/>
            <a:endCxn id="263" idx="0"/>
          </p:cNvCxnSpPr>
          <p:nvPr/>
        </p:nvCxnSpPr>
        <p:spPr>
          <a:xfrm>
            <a:off x="3013496" y="6383037"/>
            <a:ext cx="0" cy="1181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2226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 Herrero</dc:creator>
  <cp:lastModifiedBy>Rafa Herrero</cp:lastModifiedBy>
  <cp:revision>3</cp:revision>
  <dcterms:created xsi:type="dcterms:W3CDTF">2014-10-26T23:10:20Z</dcterms:created>
  <dcterms:modified xsi:type="dcterms:W3CDTF">2014-10-26T23:36:23Z</dcterms:modified>
</cp:coreProperties>
</file>