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10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836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600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788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5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89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185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73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375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433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65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2B16-9723-40BD-A38C-E62C388E620D}" type="datetimeFigureOut">
              <a:rPr lang="es-ES_tradnl" smtClean="0"/>
              <a:t>28/10/2014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5960-D598-4379-BA1C-9B43D60F0AF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52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4555525" y="428367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3721098" y="1345437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5" name="Conector recto 4"/>
          <p:cNvCxnSpPr>
            <a:stCxn id="2" idx="4"/>
            <a:endCxn id="3" idx="0"/>
          </p:cNvCxnSpPr>
          <p:nvPr/>
        </p:nvCxnSpPr>
        <p:spPr>
          <a:xfrm flipH="1">
            <a:off x="4013541" y="1005016"/>
            <a:ext cx="834427" cy="340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3136212" y="2259086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3" idx="4"/>
            <a:endCxn id="11" idx="0"/>
          </p:cNvCxnSpPr>
          <p:nvPr/>
        </p:nvCxnSpPr>
        <p:spPr>
          <a:xfrm flipH="1">
            <a:off x="3428655" y="1922086"/>
            <a:ext cx="584886" cy="33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5140411" y="1345437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2" name="Conector recto 21"/>
          <p:cNvCxnSpPr>
            <a:stCxn id="2" idx="4"/>
            <a:endCxn id="21" idx="0"/>
          </p:cNvCxnSpPr>
          <p:nvPr/>
        </p:nvCxnSpPr>
        <p:spPr>
          <a:xfrm>
            <a:off x="4847968" y="1005016"/>
            <a:ext cx="584886" cy="340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4013541" y="2259086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26" name="Conector recto 25"/>
          <p:cNvCxnSpPr>
            <a:stCxn id="3" idx="4"/>
            <a:endCxn id="25" idx="0"/>
          </p:cNvCxnSpPr>
          <p:nvPr/>
        </p:nvCxnSpPr>
        <p:spPr>
          <a:xfrm>
            <a:off x="4013541" y="1922086"/>
            <a:ext cx="292443" cy="33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4857920" y="2259086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5735249" y="2259086"/>
            <a:ext cx="584886" cy="5766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</a:t>
            </a:r>
            <a:endParaRPr lang="es-ES_tradnl" dirty="0">
              <a:solidFill>
                <a:schemeClr val="tx1"/>
              </a:solidFill>
            </a:endParaRPr>
          </a:p>
        </p:txBody>
      </p:sp>
      <p:cxnSp>
        <p:nvCxnSpPr>
          <p:cNvPr id="33" name="Conector recto 32"/>
          <p:cNvCxnSpPr>
            <a:stCxn id="31" idx="0"/>
            <a:endCxn id="21" idx="4"/>
          </p:cNvCxnSpPr>
          <p:nvPr/>
        </p:nvCxnSpPr>
        <p:spPr>
          <a:xfrm flipV="1">
            <a:off x="5150363" y="1922086"/>
            <a:ext cx="282491" cy="33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>
            <a:stCxn id="32" idx="0"/>
            <a:endCxn id="21" idx="4"/>
          </p:cNvCxnSpPr>
          <p:nvPr/>
        </p:nvCxnSpPr>
        <p:spPr>
          <a:xfrm flipH="1" flipV="1">
            <a:off x="5432854" y="1922086"/>
            <a:ext cx="594838" cy="33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Elipse 39"/>
              <p:cNvSpPr/>
              <p:nvPr/>
            </p:nvSpPr>
            <p:spPr>
              <a:xfrm>
                <a:off x="4013541" y="3172735"/>
                <a:ext cx="584886" cy="5766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Elips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541" y="3172735"/>
                <a:ext cx="584886" cy="57664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Elipse 40"/>
              <p:cNvSpPr/>
              <p:nvPr/>
            </p:nvSpPr>
            <p:spPr>
              <a:xfrm>
                <a:off x="5735249" y="3172734"/>
                <a:ext cx="584886" cy="5766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Elips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49" y="3172734"/>
                <a:ext cx="584886" cy="57664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/>
          <p:cNvCxnSpPr>
            <a:stCxn id="25" idx="4"/>
            <a:endCxn id="40" idx="0"/>
          </p:cNvCxnSpPr>
          <p:nvPr/>
        </p:nvCxnSpPr>
        <p:spPr>
          <a:xfrm>
            <a:off x="4305984" y="2835735"/>
            <a:ext cx="0" cy="33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6027692" y="2835735"/>
            <a:ext cx="0" cy="337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25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 Herrero</dc:creator>
  <cp:lastModifiedBy>Rafa Herrero</cp:lastModifiedBy>
  <cp:revision>1</cp:revision>
  <dcterms:created xsi:type="dcterms:W3CDTF">2014-10-28T16:05:06Z</dcterms:created>
  <dcterms:modified xsi:type="dcterms:W3CDTF">2014-10-28T16:05:23Z</dcterms:modified>
</cp:coreProperties>
</file>