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71" r:id="rId3"/>
    <p:sldId id="272" r:id="rId4"/>
    <p:sldId id="265" r:id="rId5"/>
    <p:sldId id="267" r:id="rId6"/>
    <p:sldId id="275" r:id="rId7"/>
    <p:sldId id="273" r:id="rId8"/>
    <p:sldId id="276" r:id="rId9"/>
    <p:sldId id="274" r:id="rId10"/>
    <p:sldId id="258" r:id="rId11"/>
  </p:sldIdLst>
  <p:sldSz cx="9144000" cy="6858000" type="screen4x3"/>
  <p:notesSz cx="9945688" cy="6858000"/>
  <p:defaultTextStyle>
    <a:defPPr>
      <a:defRPr lang="en-Z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112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94660"/>
  </p:normalViewPr>
  <p:slideViewPr>
    <p:cSldViewPr>
      <p:cViewPr varScale="1">
        <p:scale>
          <a:sx n="120" d="100"/>
          <a:sy n="120" d="100"/>
        </p:scale>
        <p:origin x="34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9798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3588" y="1"/>
            <a:ext cx="4309798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C4A9F-CDE5-4617-833F-22F64C6487BC}" type="datetimeFigureOut">
              <a:rPr lang="en-ZA" smtClean="0"/>
              <a:t>2017-11-17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09798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3588" y="6513910"/>
            <a:ext cx="4309798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DF5F8-1A8F-48B0-9996-40EB4806F2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9546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979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3588" y="0"/>
            <a:ext cx="430979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57550" y="514350"/>
            <a:ext cx="3430588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4569" y="3257550"/>
            <a:ext cx="79565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ZA" noProof="0"/>
              <a:t>Click to edit Master text styles</a:t>
            </a:r>
          </a:p>
          <a:p>
            <a:pPr lvl="1"/>
            <a:r>
              <a:rPr lang="en-ZA" noProof="0"/>
              <a:t>Second level</a:t>
            </a:r>
          </a:p>
          <a:p>
            <a:pPr lvl="2"/>
            <a:r>
              <a:rPr lang="en-ZA" noProof="0"/>
              <a:t>Third level</a:t>
            </a:r>
          </a:p>
          <a:p>
            <a:pPr lvl="3"/>
            <a:r>
              <a:rPr lang="en-ZA" noProof="0"/>
              <a:t>Fourth level</a:t>
            </a:r>
          </a:p>
          <a:p>
            <a:pPr lvl="4"/>
            <a:r>
              <a:rPr lang="en-ZA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430979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3588" y="6513910"/>
            <a:ext cx="430979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7252EAD-CE3F-44CC-89FA-675BDB929EB9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51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1773238"/>
            <a:ext cx="6337300" cy="1079500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3357563"/>
            <a:ext cx="6337300" cy="792162"/>
          </a:xfrm>
        </p:spPr>
        <p:txBody>
          <a:bodyPr/>
          <a:lstStyle>
            <a:lvl1pPr marL="0" indent="0" algn="r">
              <a:buFontTx/>
              <a:buNone/>
              <a:defRPr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46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48DB0-FE03-4E4C-8DC6-D75C833EE5C3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78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725" y="1150938"/>
            <a:ext cx="4038600" cy="50387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150938"/>
            <a:ext cx="4038600" cy="50387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A0F23-6F17-439E-B342-77F8D2565189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123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5BEBC-06A6-4BBC-8267-BC8862DA67A2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563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9EEB4-3C44-4BE9-9B74-26CD5E8D2BBB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145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2000"/>
            <a:ext cx="5111750" cy="514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000" y="1151999"/>
            <a:ext cx="3008313" cy="5148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6725" y="250825"/>
            <a:ext cx="6478588" cy="576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8D05B-6522-4190-8BB9-1597E559CAB7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322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28000" y="1152000"/>
            <a:ext cx="5400000" cy="414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Z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8000" y="5400000"/>
            <a:ext cx="5400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6725" y="250825"/>
            <a:ext cx="6478588" cy="576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3275C-9491-4AD3-B15A-646AADF96330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615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250825"/>
            <a:ext cx="64785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079500"/>
            <a:ext cx="8229600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ZA"/>
          </a:p>
          <a:p>
            <a:pPr lvl="0"/>
            <a:r>
              <a:rPr lang="en-ZA"/>
              <a:t>Click to edit Master text styles. </a:t>
            </a:r>
          </a:p>
          <a:p>
            <a:pPr lvl="1"/>
            <a:r>
              <a:rPr lang="en-ZA"/>
              <a:t>Second level. Rest of the text</a:t>
            </a:r>
          </a:p>
          <a:p>
            <a:pPr lvl="2"/>
            <a:r>
              <a:rPr lang="en-ZA"/>
              <a:t>Third level. Rest of the text</a:t>
            </a:r>
          </a:p>
          <a:p>
            <a:pPr lvl="3"/>
            <a:r>
              <a:rPr lang="en-ZA"/>
              <a:t>Fourth level. Rest of the text</a:t>
            </a:r>
          </a:p>
          <a:p>
            <a:pPr lvl="4"/>
            <a:r>
              <a:rPr lang="en-ZA"/>
              <a:t>Fifth level. Rest of the text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38613" y="6423025"/>
            <a:ext cx="86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C1EA28A1-8810-4555-9302-C167B23D1893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ZA" dirty="0"/>
              <a:t>REII 327 Design </a:t>
            </a:r>
            <a:br>
              <a:rPr lang="en-ZA" dirty="0"/>
            </a:br>
            <a:r>
              <a:rPr lang="en-ZA" dirty="0"/>
              <a:t>2017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ZA" dirty="0"/>
              <a:t>Randolph Bock 25905570</a:t>
            </a:r>
          </a:p>
          <a:p>
            <a:pPr eaLnBrk="1" hangingPunct="1"/>
            <a:r>
              <a:rPr lang="en-ZA" dirty="0"/>
              <a:t>FJ Fourie 26047799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450" y="2700338"/>
            <a:ext cx="2232025" cy="584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Z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Member A: Randolph Bock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Scope of work</a:t>
            </a:r>
          </a:p>
          <a:p>
            <a:r>
              <a:rPr lang="en-ZA" dirty="0"/>
              <a:t>Requirements</a:t>
            </a:r>
          </a:p>
          <a:p>
            <a:pPr lvl="1"/>
            <a:r>
              <a:rPr lang="en-ZA" dirty="0"/>
              <a:t>Fit</a:t>
            </a:r>
          </a:p>
          <a:p>
            <a:pPr lvl="1"/>
            <a:r>
              <a:rPr lang="en-ZA" dirty="0"/>
              <a:t>Form</a:t>
            </a:r>
          </a:p>
          <a:p>
            <a:pPr lvl="1"/>
            <a:r>
              <a:rPr lang="en-ZA" dirty="0"/>
              <a:t>Function</a:t>
            </a:r>
          </a:p>
          <a:p>
            <a:r>
              <a:rPr lang="en-ZA" dirty="0"/>
              <a:t>Interfaces</a:t>
            </a:r>
          </a:p>
          <a:p>
            <a:pPr lvl="1"/>
            <a:r>
              <a:rPr lang="en-ZA" dirty="0"/>
              <a:t>Human/ Machine</a:t>
            </a:r>
          </a:p>
          <a:p>
            <a:pPr lvl="2"/>
            <a:r>
              <a:rPr lang="en-ZA" dirty="0"/>
              <a:t>Audio &amp; Visual</a:t>
            </a:r>
          </a:p>
          <a:p>
            <a:pPr lvl="1"/>
            <a:r>
              <a:rPr lang="en-ZA" dirty="0"/>
              <a:t>Network</a:t>
            </a:r>
          </a:p>
          <a:p>
            <a:pPr lvl="1"/>
            <a:r>
              <a:rPr lang="en-ZA" dirty="0"/>
              <a:t>Sensors</a:t>
            </a:r>
          </a:p>
          <a:p>
            <a:pPr lvl="1"/>
            <a:r>
              <a:rPr lang="en-ZA" dirty="0"/>
              <a:t>Electrical</a:t>
            </a:r>
          </a:p>
          <a:p>
            <a:pPr lvl="2"/>
            <a:r>
              <a:rPr lang="en-ZA" dirty="0"/>
              <a:t>Power connection</a:t>
            </a:r>
          </a:p>
          <a:p>
            <a:pPr lvl="2"/>
            <a:r>
              <a:rPr lang="en-ZA" dirty="0"/>
              <a:t>Protection</a:t>
            </a:r>
          </a:p>
          <a:p>
            <a:pPr lvl="2"/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7D8F8-221C-484C-BEE0-B41BCAFD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079500"/>
            <a:ext cx="3548261" cy="509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Member A: Randolph Bock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SoC/ System on Chip</a:t>
            </a:r>
          </a:p>
          <a:p>
            <a:pPr lvl="1"/>
            <a:r>
              <a:rPr lang="en-US" dirty="0"/>
              <a:t>Raspberry Pi 3</a:t>
            </a:r>
          </a:p>
          <a:p>
            <a:pPr lvl="1"/>
            <a:r>
              <a:rPr lang="en-US" dirty="0"/>
              <a:t>Raspbian OS (Linux Distro)</a:t>
            </a:r>
          </a:p>
          <a:p>
            <a:pPr lvl="1"/>
            <a:r>
              <a:rPr lang="en-US" dirty="0"/>
              <a:t>Python scrip for program</a:t>
            </a:r>
          </a:p>
          <a:p>
            <a:pPr lvl="1"/>
            <a:r>
              <a:rPr lang="en-US" dirty="0"/>
              <a:t>Auto run program on Startup</a:t>
            </a:r>
          </a:p>
          <a:p>
            <a:r>
              <a:rPr lang="en-US" dirty="0"/>
              <a:t>Used methods</a:t>
            </a:r>
          </a:p>
          <a:p>
            <a:pPr lvl="1"/>
            <a:r>
              <a:rPr lang="en-US" dirty="0"/>
              <a:t>Functional Analysis</a:t>
            </a:r>
          </a:p>
          <a:p>
            <a:pPr lvl="1"/>
            <a:r>
              <a:rPr lang="en-US" dirty="0"/>
              <a:t>Flow charts</a:t>
            </a:r>
          </a:p>
          <a:p>
            <a:pPr lvl="1"/>
            <a:r>
              <a:rPr lang="en-US" dirty="0"/>
              <a:t>Finite State Machines</a:t>
            </a:r>
          </a:p>
          <a:p>
            <a:pPr lvl="1"/>
            <a:r>
              <a:rPr lang="en-US" dirty="0"/>
              <a:t>Simulations</a:t>
            </a:r>
          </a:p>
          <a:p>
            <a:pPr lvl="1"/>
            <a:r>
              <a:rPr lang="en-US" dirty="0"/>
              <a:t>Program specific Developing environments</a:t>
            </a:r>
          </a:p>
          <a:p>
            <a:pPr lvl="1"/>
            <a:r>
              <a:rPr lang="en-US" dirty="0"/>
              <a:t>Version control</a:t>
            </a:r>
          </a:p>
          <a:p>
            <a:r>
              <a:rPr lang="en-US" dirty="0"/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AE24F1-C030-4F58-BDF2-47AC7AE84B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1" r="21650"/>
          <a:stretch/>
        </p:blipFill>
        <p:spPr>
          <a:xfrm rot="5400000">
            <a:off x="5567398" y="1376623"/>
            <a:ext cx="3429620" cy="283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5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Member B: FJ Fourie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Scope of work</a:t>
            </a:r>
          </a:p>
          <a:p>
            <a:r>
              <a:rPr lang="en-ZA" dirty="0"/>
              <a:t>Requirements</a:t>
            </a:r>
          </a:p>
          <a:p>
            <a:pPr lvl="1"/>
            <a:r>
              <a:rPr lang="en-ZA" dirty="0"/>
              <a:t>Fit</a:t>
            </a:r>
          </a:p>
          <a:p>
            <a:pPr lvl="1"/>
            <a:r>
              <a:rPr lang="en-ZA" dirty="0"/>
              <a:t>Form</a:t>
            </a:r>
          </a:p>
          <a:p>
            <a:pPr lvl="1"/>
            <a:r>
              <a:rPr lang="en-ZA" dirty="0"/>
              <a:t>Function</a:t>
            </a:r>
          </a:p>
          <a:p>
            <a:r>
              <a:rPr lang="en-ZA" dirty="0"/>
              <a:t>Interfaces</a:t>
            </a:r>
          </a:p>
          <a:p>
            <a:pPr lvl="1"/>
            <a:r>
              <a:rPr lang="en-ZA" dirty="0"/>
              <a:t>Database and server</a:t>
            </a:r>
          </a:p>
          <a:p>
            <a:pPr lvl="2"/>
            <a:r>
              <a:rPr lang="en-ZA" dirty="0"/>
              <a:t>Database is hosted on the server</a:t>
            </a:r>
          </a:p>
          <a:p>
            <a:pPr lvl="1"/>
            <a:r>
              <a:rPr lang="en-ZA" dirty="0"/>
              <a:t>Network</a:t>
            </a:r>
          </a:p>
          <a:p>
            <a:pPr lvl="2"/>
            <a:r>
              <a:rPr lang="en-ZA" dirty="0"/>
              <a:t>Back end program connected to the server</a:t>
            </a:r>
          </a:p>
          <a:p>
            <a:pPr lvl="2"/>
            <a:r>
              <a:rPr lang="en-ZA" dirty="0"/>
              <a:t>Back end program connected to the Alarm Box unit</a:t>
            </a:r>
          </a:p>
          <a:p>
            <a:pPr lvl="1"/>
            <a:r>
              <a:rPr lang="en-ZA" dirty="0"/>
              <a:t>Human Interface</a:t>
            </a:r>
          </a:p>
          <a:p>
            <a:pPr lvl="2"/>
            <a:r>
              <a:rPr lang="en-ZA" dirty="0"/>
              <a:t>Operator and the backend program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9433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incident screen">
            <a:extLst>
              <a:ext uri="{FF2B5EF4-FFF2-40B4-BE49-F238E27FC236}">
                <a16:creationId xmlns:a16="http://schemas.microsoft.com/office/drawing/2014/main" id="{A4B7EC05-2CB1-4552-8030-1229E1960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92896"/>
            <a:ext cx="33718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Member B: FJ Fourie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6725" y="1079500"/>
            <a:ext cx="8229600" cy="5110163"/>
          </a:xfrm>
        </p:spPr>
        <p:txBody>
          <a:bodyPr/>
          <a:lstStyle/>
          <a:p>
            <a:r>
              <a:rPr lang="en-US" dirty="0"/>
              <a:t>Engineering tools used</a:t>
            </a:r>
          </a:p>
          <a:p>
            <a:pPr lvl="1"/>
            <a:r>
              <a:rPr lang="en-US" dirty="0"/>
              <a:t>QT programming environment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C++ programming language</a:t>
            </a:r>
          </a:p>
          <a:p>
            <a:pPr lvl="1"/>
            <a:r>
              <a:rPr lang="en-US" dirty="0"/>
              <a:t>Localhost server</a:t>
            </a:r>
          </a:p>
          <a:p>
            <a:r>
              <a:rPr lang="en-US" dirty="0"/>
              <a:t>Used methods</a:t>
            </a:r>
          </a:p>
          <a:p>
            <a:pPr lvl="1"/>
            <a:r>
              <a:rPr lang="en-US" dirty="0"/>
              <a:t>Functional Analysis</a:t>
            </a:r>
          </a:p>
          <a:p>
            <a:pPr lvl="1"/>
            <a:r>
              <a:rPr lang="en-US" dirty="0"/>
              <a:t>Flow charts</a:t>
            </a:r>
          </a:p>
          <a:p>
            <a:pPr lvl="1"/>
            <a:r>
              <a:rPr lang="en-US" dirty="0"/>
              <a:t>Universal modeling language (UML) diagrams</a:t>
            </a:r>
          </a:p>
          <a:p>
            <a:pPr lvl="1"/>
            <a:r>
              <a:rPr lang="en-US" dirty="0"/>
              <a:t>Protocol designs</a:t>
            </a:r>
          </a:p>
          <a:p>
            <a:pPr lvl="1"/>
            <a:r>
              <a:rPr lang="en-US" dirty="0"/>
              <a:t>Program specific Developing environments</a:t>
            </a:r>
          </a:p>
          <a:p>
            <a:pPr lvl="1"/>
            <a:r>
              <a:rPr lang="en-US" dirty="0"/>
              <a:t>Version control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8766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reenshot (15)">
            <a:extLst>
              <a:ext uri="{FF2B5EF4-FFF2-40B4-BE49-F238E27FC236}">
                <a16:creationId xmlns:a16="http://schemas.microsoft.com/office/drawing/2014/main" id="{CA62C3FA-50B2-434B-A76F-FA6373306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14964"/>
            <a:ext cx="4860429" cy="273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C5D5ED-78FB-4330-9D01-458DEB8E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Team: Net 1 Bier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A48FC-E383-4D78-8DAE-12BB8B2A4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Meetings + Timeframe decisions</a:t>
            </a:r>
          </a:p>
          <a:p>
            <a:pPr lvl="1"/>
            <a:r>
              <a:rPr lang="en-ZA" dirty="0"/>
              <a:t>Each member had a chance to be chairperson</a:t>
            </a:r>
          </a:p>
          <a:p>
            <a:pPr lvl="1"/>
            <a:r>
              <a:rPr lang="en-ZA" dirty="0"/>
              <a:t>Each member gave input to design choices</a:t>
            </a:r>
          </a:p>
          <a:p>
            <a:pPr lvl="1"/>
            <a:r>
              <a:rPr lang="en-ZA" dirty="0"/>
              <a:t>Progress was tracked</a:t>
            </a:r>
          </a:p>
          <a:p>
            <a:pPr lvl="1"/>
            <a:r>
              <a:rPr lang="en-ZA" dirty="0"/>
              <a:t>Timeframe, and deadline allocated</a:t>
            </a:r>
          </a:p>
          <a:p>
            <a:r>
              <a:rPr lang="en-ZA" dirty="0"/>
              <a:t>Non-participating member</a:t>
            </a:r>
          </a:p>
          <a:p>
            <a:pPr lvl="1"/>
            <a:r>
              <a:rPr lang="en-ZA" dirty="0"/>
              <a:t>Given chance to recover and participate</a:t>
            </a:r>
          </a:p>
          <a:p>
            <a:pPr lvl="1"/>
            <a:r>
              <a:rPr lang="en-ZA" dirty="0"/>
              <a:t>Change control (N1B001) request and acceptance</a:t>
            </a:r>
          </a:p>
          <a:p>
            <a:pPr lvl="1"/>
            <a:r>
              <a:rPr lang="en-ZA" dirty="0"/>
              <a:t>Change in work allocation</a:t>
            </a:r>
          </a:p>
        </p:txBody>
      </p:sp>
    </p:spTree>
    <p:extLst>
      <p:ext uri="{BB962C8B-B14F-4D97-AF65-F5344CB8AC3E}">
        <p14:creationId xmlns:p14="http://schemas.microsoft.com/office/powerpoint/2010/main" val="267219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31DD-AB21-4892-A5F1-85F1F95C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Team: Net 1 Bier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2DA22-A4E9-44F5-B72C-737192B94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56015"/>
            <a:ext cx="6717432" cy="3224002"/>
          </a:xfrm>
        </p:spPr>
      </p:pic>
      <p:pic>
        <p:nvPicPr>
          <p:cNvPr id="6" name="Picture 5" descr="C:\Users\Randolph\AppData\Local\Microsoft\Windows\INetCache\Content.Word\Final Systems definition.png">
            <a:extLst>
              <a:ext uri="{FF2B5EF4-FFF2-40B4-BE49-F238E27FC236}">
                <a16:creationId xmlns:a16="http://schemas.microsoft.com/office/drawing/2014/main" id="{D2503F40-AF09-4768-A16F-A894F666EED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6048672" cy="2304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099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BF1B-621B-499F-809A-F0822C0A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Team: Net 1 Bier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FDA50-E2BD-43B6-8FBC-C4561C4E4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Network Interface</a:t>
            </a:r>
          </a:p>
          <a:p>
            <a:pPr lvl="1"/>
            <a:r>
              <a:rPr lang="en-ZA" dirty="0"/>
              <a:t>Interface Control Document</a:t>
            </a:r>
          </a:p>
          <a:p>
            <a:pPr lvl="1"/>
            <a:r>
              <a:rPr lang="en-ZA" dirty="0"/>
              <a:t>Network communication done via WIFI, and wireless router</a:t>
            </a:r>
          </a:p>
          <a:p>
            <a:pPr lvl="1"/>
            <a:r>
              <a:rPr lang="en-ZA" dirty="0"/>
              <a:t>TCP Connection</a:t>
            </a:r>
          </a:p>
          <a:p>
            <a:pPr lvl="1"/>
            <a:r>
              <a:rPr lang="en-ZA" dirty="0"/>
              <a:t>Specific payload as ICD</a:t>
            </a:r>
          </a:p>
          <a:p>
            <a:pPr lvl="1"/>
            <a:endParaRPr lang="en-ZA" dirty="0"/>
          </a:p>
          <a:p>
            <a:pPr lvl="1"/>
            <a:endParaRPr lang="en-ZA" dirty="0"/>
          </a:p>
          <a:p>
            <a:pPr lvl="1"/>
            <a:endParaRPr lang="en-ZA" dirty="0"/>
          </a:p>
          <a:p>
            <a:pPr lvl="1"/>
            <a:endParaRPr lang="en-ZA" dirty="0"/>
          </a:p>
          <a:p>
            <a:pPr lvl="1"/>
            <a:endParaRPr lang="en-ZA" dirty="0"/>
          </a:p>
          <a:p>
            <a:r>
              <a:rPr lang="en-ZA" dirty="0"/>
              <a:t>Integration:</a:t>
            </a:r>
          </a:p>
          <a:p>
            <a:pPr lvl="1"/>
            <a:r>
              <a:rPr lang="en-ZA" dirty="0"/>
              <a:t>Only one interface integration required</a:t>
            </a:r>
          </a:p>
          <a:p>
            <a:pPr lvl="1"/>
            <a:r>
              <a:rPr lang="en-ZA" dirty="0"/>
              <a:t>Network communications</a:t>
            </a:r>
          </a:p>
          <a:p>
            <a:pPr lvl="1"/>
            <a:r>
              <a:rPr lang="en-ZA" dirty="0"/>
              <a:t>Testing of network Communications</a:t>
            </a:r>
          </a:p>
          <a:p>
            <a:pPr lvl="1"/>
            <a:r>
              <a:rPr lang="en-ZA" dirty="0"/>
              <a:t>Final integration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6002A-AE40-4367-AF43-F12C2446DC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67944" y="2492896"/>
            <a:ext cx="3801541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4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creenshot (16)">
            <a:extLst>
              <a:ext uri="{FF2B5EF4-FFF2-40B4-BE49-F238E27FC236}">
                <a16:creationId xmlns:a16="http://schemas.microsoft.com/office/drawing/2014/main" id="{6F0DD1E8-84E8-4656-98F2-0A1C3044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5" y="3356992"/>
            <a:ext cx="4788421" cy="308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D28C1A-B4E1-4AD4-8A34-F3DE4DFE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Team: Net 1 Bier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330D6-DC1F-493E-B303-B96EF60AC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  <a:p>
            <a:r>
              <a:rPr lang="en-ZA" dirty="0"/>
              <a:t>Testing</a:t>
            </a:r>
          </a:p>
          <a:p>
            <a:pPr lvl="1"/>
            <a:r>
              <a:rPr lang="en-ZA" dirty="0"/>
              <a:t>All scenarios tested.</a:t>
            </a:r>
          </a:p>
          <a:p>
            <a:pPr lvl="1"/>
            <a:r>
              <a:rPr lang="en-ZA" dirty="0"/>
              <a:t>Errors corrected </a:t>
            </a:r>
          </a:p>
          <a:p>
            <a:pPr lvl="1"/>
            <a:r>
              <a:rPr lang="en-ZA" dirty="0"/>
              <a:t>Testing done in lab</a:t>
            </a:r>
          </a:p>
          <a:p>
            <a:pPr lvl="1"/>
            <a:r>
              <a:rPr lang="en-ZA" dirty="0"/>
              <a:t>Network communication done via WIFI, and wireless router</a:t>
            </a:r>
          </a:p>
          <a:p>
            <a:r>
              <a:rPr lang="en-ZA" dirty="0"/>
              <a:t>Results</a:t>
            </a:r>
          </a:p>
          <a:p>
            <a:pPr lvl="1"/>
            <a:r>
              <a:rPr lang="en-ZA" dirty="0"/>
              <a:t>Alarm panel results</a:t>
            </a:r>
          </a:p>
          <a:p>
            <a:pPr lvl="1"/>
            <a:r>
              <a:rPr lang="en-ZA" dirty="0"/>
              <a:t>Backend Program Results</a:t>
            </a:r>
          </a:p>
          <a:p>
            <a:pPr lvl="1"/>
            <a:r>
              <a:rPr lang="en-ZA" dirty="0"/>
              <a:t>Integration results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4189639"/>
      </p:ext>
    </p:extLst>
  </p:cSld>
  <p:clrMapOvr>
    <a:masterClrMapping/>
  </p:clrMapOvr>
</p:sld>
</file>

<file path=ppt/theme/theme1.xml><?xml version="1.0" encoding="utf-8"?>
<a:theme xmlns:a="http://schemas.openxmlformats.org/drawingml/2006/main" name="potch03_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potch03_e</Template>
  <TotalTime>797</TotalTime>
  <Words>297</Words>
  <Application>Microsoft Office PowerPoint</Application>
  <PresentationFormat>On-screen Show 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 Unicode MS</vt:lpstr>
      <vt:lpstr>Arial</vt:lpstr>
      <vt:lpstr>potch03_e</vt:lpstr>
      <vt:lpstr>REII 327 Design  2017</vt:lpstr>
      <vt:lpstr>Member A: Randolph Bock</vt:lpstr>
      <vt:lpstr>Member A: Randolph Bock</vt:lpstr>
      <vt:lpstr>Member B: FJ Fourie</vt:lpstr>
      <vt:lpstr>Member B: FJ Fourie</vt:lpstr>
      <vt:lpstr>Team: Net 1 Bier</vt:lpstr>
      <vt:lpstr>Team: Net 1 Bier</vt:lpstr>
      <vt:lpstr>Team: Net 1 Bier</vt:lpstr>
      <vt:lpstr>Team: Net 1 Bier</vt:lpstr>
      <vt:lpstr>PowerPoint Presentation</vt:lpstr>
    </vt:vector>
  </TitlesOfParts>
  <Company>North-West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TITLE COMES HERE Day Month Year</dc:title>
  <dc:creator>Karle Le Roux</dc:creator>
  <cp:lastModifiedBy>Randolph</cp:lastModifiedBy>
  <cp:revision>74</cp:revision>
  <cp:lastPrinted>2017-06-08T06:59:51Z</cp:lastPrinted>
  <dcterms:created xsi:type="dcterms:W3CDTF">2012-10-23T07:57:58Z</dcterms:created>
  <dcterms:modified xsi:type="dcterms:W3CDTF">2017-11-17T09:02:50Z</dcterms:modified>
</cp:coreProperties>
</file>