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E308DC4-EB38-419A-B8D1-86D957E005C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C90BB-4EB5-484E-ABBE-0A21163D177B}" v="10" dt="2019-10-25T21:33:39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90577" autoAdjust="0"/>
  </p:normalViewPr>
  <p:slideViewPr>
    <p:cSldViewPr snapToGrid="0">
      <p:cViewPr>
        <p:scale>
          <a:sx n="100" d="100"/>
          <a:sy n="100" d="100"/>
        </p:scale>
        <p:origin x="91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s Johannes Fourie" userId="df4b122f-1ec8-46bb-832d-ab4684fe53f5" providerId="ADAL" clId="{EBBC90BB-4EB5-484E-ABBE-0A21163D177B}"/>
    <pc:docChg chg="undo custSel modSld">
      <pc:chgData name="Frans Johannes Fourie" userId="df4b122f-1ec8-46bb-832d-ab4684fe53f5" providerId="ADAL" clId="{EBBC90BB-4EB5-484E-ABBE-0A21163D177B}" dt="2019-10-25T21:34:10.571" v="79" actId="1076"/>
      <pc:docMkLst>
        <pc:docMk/>
      </pc:docMkLst>
      <pc:sldChg chg="addSp delSp modSp">
        <pc:chgData name="Frans Johannes Fourie" userId="df4b122f-1ec8-46bb-832d-ab4684fe53f5" providerId="ADAL" clId="{EBBC90BB-4EB5-484E-ABBE-0A21163D177B}" dt="2019-10-25T21:34:10.571" v="79" actId="1076"/>
        <pc:sldMkLst>
          <pc:docMk/>
          <pc:sldMk cId="3819497550" sldId="256"/>
        </pc:sldMkLst>
        <pc:spChg chg="mod">
          <ac:chgData name="Frans Johannes Fourie" userId="df4b122f-1ec8-46bb-832d-ab4684fe53f5" providerId="ADAL" clId="{EBBC90BB-4EB5-484E-ABBE-0A21163D177B}" dt="2019-10-25T21:29:51.384" v="29" actId="14100"/>
          <ac:spMkLst>
            <pc:docMk/>
            <pc:sldMk cId="3819497550" sldId="256"/>
            <ac:spMk id="2" creationId="{D25ABF67-34BF-4307-8D5E-CBDF7BA01479}"/>
          </ac:spMkLst>
        </pc:spChg>
        <pc:spChg chg="mod">
          <ac:chgData name="Frans Johannes Fourie" userId="df4b122f-1ec8-46bb-832d-ab4684fe53f5" providerId="ADAL" clId="{EBBC90BB-4EB5-484E-ABBE-0A21163D177B}" dt="2019-10-25T21:27:52.742" v="8" actId="14100"/>
          <ac:spMkLst>
            <pc:docMk/>
            <pc:sldMk cId="3819497550" sldId="256"/>
            <ac:spMk id="3" creationId="{67CD1DB8-131A-4A02-9C9E-D200B1A72791}"/>
          </ac:spMkLst>
        </pc:spChg>
        <pc:spChg chg="mod">
          <ac:chgData name="Frans Johannes Fourie" userId="df4b122f-1ec8-46bb-832d-ab4684fe53f5" providerId="ADAL" clId="{EBBC90BB-4EB5-484E-ABBE-0A21163D177B}" dt="2019-10-25T21:29:51.384" v="29" actId="14100"/>
          <ac:spMkLst>
            <pc:docMk/>
            <pc:sldMk cId="3819497550" sldId="256"/>
            <ac:spMk id="17" creationId="{697227F0-6E43-416F-93C3-FBC15A198FCB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20" creationId="{C4B0E6EA-492B-4E47-A47D-C9D4987ADC5F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21" creationId="{071CE5E8-9D06-4E49-B364-7A27D9E60FB6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23" creationId="{C71828CD-C952-43A1-8FDE-94F576D55DBD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34" creationId="{21D917B4-2B82-4804-8ECD-EAFCC7833CCB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35" creationId="{EFD05D05-3FF0-4289-A31B-D9A1F4B4450E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36" creationId="{06F122A6-B6DF-41F6-9A7A-F87CA4EB1077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46" creationId="{BA36EB97-8080-4E54-B309-67BF93FBA547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47" creationId="{896D3C74-A8EE-4A8B-9BB9-0718CE6E5ADD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48" creationId="{AA4C50FD-D010-43BE-8523-6DD4BCA2D003}"/>
          </ac:spMkLst>
        </pc:spChg>
        <pc:spChg chg="mod">
          <ac:chgData name="Frans Johannes Fourie" userId="df4b122f-1ec8-46bb-832d-ab4684fe53f5" providerId="ADAL" clId="{EBBC90BB-4EB5-484E-ABBE-0A21163D177B}" dt="2019-10-25T21:27:35.807" v="5" actId="1076"/>
          <ac:spMkLst>
            <pc:docMk/>
            <pc:sldMk cId="3819497550" sldId="256"/>
            <ac:spMk id="107" creationId="{D307769C-75C7-4E39-A23A-77FEA00D175C}"/>
          </ac:spMkLst>
        </pc:spChg>
        <pc:spChg chg="mod">
          <ac:chgData name="Frans Johannes Fourie" userId="df4b122f-1ec8-46bb-832d-ab4684fe53f5" providerId="ADAL" clId="{EBBC90BB-4EB5-484E-ABBE-0A21163D177B}" dt="2019-10-25T21:27:41.876" v="7" actId="1076"/>
          <ac:spMkLst>
            <pc:docMk/>
            <pc:sldMk cId="3819497550" sldId="256"/>
            <ac:spMk id="108" creationId="{125B7909-832F-4A70-96EB-A2B934CF654E}"/>
          </ac:spMkLst>
        </pc:spChg>
        <pc:spChg chg="mod">
          <ac:chgData name="Frans Johannes Fourie" userId="df4b122f-1ec8-46bb-832d-ab4684fe53f5" providerId="ADAL" clId="{EBBC90BB-4EB5-484E-ABBE-0A21163D177B}" dt="2019-10-25T21:27:35.807" v="5" actId="1076"/>
          <ac:spMkLst>
            <pc:docMk/>
            <pc:sldMk cId="3819497550" sldId="256"/>
            <ac:spMk id="109" creationId="{367F669B-EC2E-498E-991A-0076D65AC8EC}"/>
          </ac:spMkLst>
        </pc:spChg>
        <pc:spChg chg="mod">
          <ac:chgData name="Frans Johannes Fourie" userId="df4b122f-1ec8-46bb-832d-ab4684fe53f5" providerId="ADAL" clId="{EBBC90BB-4EB5-484E-ABBE-0A21163D177B}" dt="2019-10-25T21:27:41.876" v="7" actId="1076"/>
          <ac:spMkLst>
            <pc:docMk/>
            <pc:sldMk cId="3819497550" sldId="256"/>
            <ac:spMk id="110" creationId="{943AEC8B-62E3-4D6C-BB85-ACB1B62F10A8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21" creationId="{124D651B-86F4-44EA-BA72-C7E4FDD8D562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22" creationId="{AA902575-49D3-4F86-9C77-F5F14DEAD814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23" creationId="{D59580C3-FDB8-4340-BCE4-F77CDF146C07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24" creationId="{644819DF-641B-40B3-BE8A-10D155C3DE8F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26" creationId="{71253B09-62C5-4F4C-B1F0-1F0A31A94357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27" creationId="{8F9CA1A3-2E1A-49EF-9D82-C49AE470170A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28" creationId="{D5000EC2-3CF8-4EA3-B1D1-ED1F56E9FB39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29" creationId="{AB6AB5B7-797C-488D-A4FF-D0BEDFBB149A}"/>
          </ac:spMkLst>
        </pc:spChg>
        <pc:spChg chg="add mod">
          <ac:chgData name="Frans Johannes Fourie" userId="df4b122f-1ec8-46bb-832d-ab4684fe53f5" providerId="ADAL" clId="{EBBC90BB-4EB5-484E-ABBE-0A21163D177B}" dt="2019-10-25T21:29:24.045" v="24" actId="1076"/>
          <ac:spMkLst>
            <pc:docMk/>
            <pc:sldMk cId="3819497550" sldId="256"/>
            <ac:spMk id="137" creationId="{FA099EAD-46AB-43ED-8340-69A2E192AE8B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38" creationId="{6BE0ED95-54F0-41D0-895C-77C76073E4A3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40" creationId="{3F793FE4-3C69-4320-84F3-474323502C02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41" creationId="{60611D4D-3ED7-4A4C-AF23-7796C68F2A85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42" creationId="{FCCFCB64-AF2E-4226-977A-AFADE16ECBFE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44" creationId="{0CD3F2EA-1C75-4B88-9B03-B32E284F9459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46" creationId="{FD0E0887-3493-42F2-85CF-14908067D7B4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47" creationId="{024C98F3-5C75-4AB2-B3D1-72691C70B6DC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48" creationId="{9475F053-328E-4996-AC8B-FA82E5A26388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51" creationId="{9321429E-8FBE-426D-AC4D-8821D9FBDFCA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52" creationId="{C263BA91-2B5A-41DF-BDE4-9375A40CCC78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53" creationId="{24C43CCD-D0C9-4207-A9C7-156EA53B2472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54" creationId="{0DC82C2E-DC3E-4F32-97E6-CA3755EF060F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55" creationId="{72A3AE3B-DE20-40BD-9F1D-F080C2BBA248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57" creationId="{15E8F79D-19FB-4FBB-A173-90878344F3BF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59" creationId="{C4672F29-364C-406F-A62B-B5FC066F0696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60" creationId="{2023FB87-11DD-45B7-9500-9FFF1405EF86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62" creationId="{00B4E54D-C742-459F-9968-3630797F62AF}"/>
          </ac:spMkLst>
        </pc:spChg>
        <pc:spChg chg="add mod">
          <ac:chgData name="Frans Johannes Fourie" userId="df4b122f-1ec8-46bb-832d-ab4684fe53f5" providerId="ADAL" clId="{EBBC90BB-4EB5-484E-ABBE-0A21163D177B}" dt="2019-10-25T21:29:24.045" v="24" actId="1076"/>
          <ac:spMkLst>
            <pc:docMk/>
            <pc:sldMk cId="3819497550" sldId="256"/>
            <ac:spMk id="163" creationId="{8C335136-7D25-4B71-B5FD-C1069891BDD2}"/>
          </ac:spMkLst>
        </pc:spChg>
        <pc:spChg chg="add mod">
          <ac:chgData name="Frans Johannes Fourie" userId="df4b122f-1ec8-46bb-832d-ab4684fe53f5" providerId="ADAL" clId="{EBBC90BB-4EB5-484E-ABBE-0A21163D177B}" dt="2019-10-25T21:29:38.334" v="27" actId="1076"/>
          <ac:spMkLst>
            <pc:docMk/>
            <pc:sldMk cId="3819497550" sldId="256"/>
            <ac:spMk id="170" creationId="{9F48525B-C0D4-4B13-B4EF-9283DBB0E69E}"/>
          </ac:spMkLst>
        </pc:spChg>
        <pc:spChg chg="add del mod">
          <ac:chgData name="Frans Johannes Fourie" userId="df4b122f-1ec8-46bb-832d-ab4684fe53f5" providerId="ADAL" clId="{EBBC90BB-4EB5-484E-ABBE-0A21163D177B}" dt="2019-10-25T21:28:18.914" v="15" actId="478"/>
          <ac:spMkLst>
            <pc:docMk/>
            <pc:sldMk cId="3819497550" sldId="256"/>
            <ac:spMk id="177" creationId="{B39ED01F-A98B-4092-AD06-B0CC28AA22C9}"/>
          </ac:spMkLst>
        </pc:spChg>
        <pc:spChg chg="add del mod">
          <ac:chgData name="Frans Johannes Fourie" userId="df4b122f-1ec8-46bb-832d-ab4684fe53f5" providerId="ADAL" clId="{EBBC90BB-4EB5-484E-ABBE-0A21163D177B}" dt="2019-10-25T21:28:16.765" v="13" actId="478"/>
          <ac:spMkLst>
            <pc:docMk/>
            <pc:sldMk cId="3819497550" sldId="256"/>
            <ac:spMk id="179" creationId="{78CCBD79-982C-44E1-BC66-4084D85E62C7}"/>
          </ac:spMkLst>
        </pc:spChg>
        <pc:spChg chg="add mod">
          <ac:chgData name="Frans Johannes Fourie" userId="df4b122f-1ec8-46bb-832d-ab4684fe53f5" providerId="ADAL" clId="{EBBC90BB-4EB5-484E-ABBE-0A21163D177B}" dt="2019-10-25T21:33:36.386" v="71" actId="1076"/>
          <ac:spMkLst>
            <pc:docMk/>
            <pc:sldMk cId="3819497550" sldId="256"/>
            <ac:spMk id="183" creationId="{C1FA571B-C460-4BDC-802C-8BECAB992FFD}"/>
          </ac:spMkLst>
        </pc:spChg>
        <pc:spChg chg="add mod">
          <ac:chgData name="Frans Johannes Fourie" userId="df4b122f-1ec8-46bb-832d-ab4684fe53f5" providerId="ADAL" clId="{EBBC90BB-4EB5-484E-ABBE-0A21163D177B}" dt="2019-10-25T21:33:36.386" v="71" actId="1076"/>
          <ac:spMkLst>
            <pc:docMk/>
            <pc:sldMk cId="3819497550" sldId="256"/>
            <ac:spMk id="184" creationId="{122633C9-33AD-425D-9867-6CEF98C41D62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196" creationId="{DC4D94E7-A5DF-4FD6-A409-E2E2C34E044E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202" creationId="{56CEDDE0-2957-40DA-B6E6-C58B67392437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292" creationId="{4FC23CD7-32DD-4D1B-B8BD-918991DD7D8D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295" creationId="{01F83A01-86CC-4BD1-B24E-C2EBBC52B439}"/>
          </ac:spMkLst>
        </pc:spChg>
        <pc:spChg chg="mod">
          <ac:chgData name="Frans Johannes Fourie" userId="df4b122f-1ec8-46bb-832d-ab4684fe53f5" providerId="ADAL" clId="{EBBC90BB-4EB5-484E-ABBE-0A21163D177B}" dt="2019-10-25T21:26:45.228" v="2" actId="1076"/>
          <ac:spMkLst>
            <pc:docMk/>
            <pc:sldMk cId="3819497550" sldId="256"/>
            <ac:spMk id="296" creationId="{F5EEC702-3967-4251-9DAB-8596746F8E5D}"/>
          </ac:spMkLst>
        </pc:spChg>
        <pc:spChg chg="mod">
          <ac:chgData name="Frans Johannes Fourie" userId="df4b122f-1ec8-46bb-832d-ab4684fe53f5" providerId="ADAL" clId="{EBBC90BB-4EB5-484E-ABBE-0A21163D177B}" dt="2019-10-25T21:28:03.008" v="9" actId="1076"/>
          <ac:spMkLst>
            <pc:docMk/>
            <pc:sldMk cId="3819497550" sldId="256"/>
            <ac:spMk id="298" creationId="{220C0903-3D61-4DEA-854E-B268550EA85C}"/>
          </ac:spMkLst>
        </pc:spChg>
        <pc:spChg chg="mod">
          <ac:chgData name="Frans Johannes Fourie" userId="df4b122f-1ec8-46bb-832d-ab4684fe53f5" providerId="ADAL" clId="{EBBC90BB-4EB5-484E-ABBE-0A21163D177B}" dt="2019-10-25T21:28:03.008" v="9" actId="1076"/>
          <ac:spMkLst>
            <pc:docMk/>
            <pc:sldMk cId="3819497550" sldId="256"/>
            <ac:spMk id="345" creationId="{F5DAD92C-EB54-45F1-9B5B-0E6F5E5C6EBC}"/>
          </ac:spMkLst>
        </pc:spChg>
        <pc:grpChg chg="mod">
          <ac:chgData name="Frans Johannes Fourie" userId="df4b122f-1ec8-46bb-832d-ab4684fe53f5" providerId="ADAL" clId="{EBBC90BB-4EB5-484E-ABBE-0A21163D177B}" dt="2019-10-25T21:26:45.228" v="2" actId="1076"/>
          <ac:grpSpMkLst>
            <pc:docMk/>
            <pc:sldMk cId="3819497550" sldId="256"/>
            <ac:grpSpMk id="24" creationId="{359FFEB2-EDB5-42CD-9A66-8CFB75276F18}"/>
          </ac:grpSpMkLst>
        </pc:grpChg>
        <pc:grpChg chg="mod">
          <ac:chgData name="Frans Johannes Fourie" userId="df4b122f-1ec8-46bb-832d-ab4684fe53f5" providerId="ADAL" clId="{EBBC90BB-4EB5-484E-ABBE-0A21163D177B}" dt="2019-10-25T21:26:45.228" v="2" actId="1076"/>
          <ac:grpSpMkLst>
            <pc:docMk/>
            <pc:sldMk cId="3819497550" sldId="256"/>
            <ac:grpSpMk id="29" creationId="{62A9F80C-BBC6-4415-A7E1-9379AF10BB9F}"/>
          </ac:grpSpMkLst>
        </pc:grpChg>
        <pc:grpChg chg="mod">
          <ac:chgData name="Frans Johannes Fourie" userId="df4b122f-1ec8-46bb-832d-ab4684fe53f5" providerId="ADAL" clId="{EBBC90BB-4EB5-484E-ABBE-0A21163D177B}" dt="2019-10-25T21:26:45.228" v="2" actId="1076"/>
          <ac:grpSpMkLst>
            <pc:docMk/>
            <pc:sldMk cId="3819497550" sldId="256"/>
            <ac:grpSpMk id="63" creationId="{381975AC-E38D-41A4-B2B6-08EC0B4A8A29}"/>
          </ac:grpSpMkLst>
        </pc:grpChg>
        <pc:grpChg chg="mod">
          <ac:chgData name="Frans Johannes Fourie" userId="df4b122f-1ec8-46bb-832d-ab4684fe53f5" providerId="ADAL" clId="{EBBC90BB-4EB5-484E-ABBE-0A21163D177B}" dt="2019-10-25T21:26:45.228" v="2" actId="1076"/>
          <ac:grpSpMkLst>
            <pc:docMk/>
            <pc:sldMk cId="3819497550" sldId="256"/>
            <ac:grpSpMk id="75" creationId="{44D1556F-FF7D-4670-A7C3-5C75928D161C}"/>
          </ac:grpSpMkLst>
        </pc:grpChg>
        <pc:grpChg chg="mod">
          <ac:chgData name="Frans Johannes Fourie" userId="df4b122f-1ec8-46bb-832d-ab4684fe53f5" providerId="ADAL" clId="{EBBC90BB-4EB5-484E-ABBE-0A21163D177B}" dt="2019-10-25T21:26:45.228" v="2" actId="1076"/>
          <ac:grpSpMkLst>
            <pc:docMk/>
            <pc:sldMk cId="3819497550" sldId="256"/>
            <ac:grpSpMk id="114" creationId="{579EA18D-383F-462C-9638-448B420D40FB}"/>
          </ac:grpSpMkLst>
        </pc:grpChg>
        <pc:grpChg chg="mod">
          <ac:chgData name="Frans Johannes Fourie" userId="df4b122f-1ec8-46bb-832d-ab4684fe53f5" providerId="ADAL" clId="{EBBC90BB-4EB5-484E-ABBE-0A21163D177B}" dt="2019-10-25T21:26:45.228" v="2" actId="1076"/>
          <ac:grpSpMkLst>
            <pc:docMk/>
            <pc:sldMk cId="3819497550" sldId="256"/>
            <ac:grpSpMk id="130" creationId="{0D396EC5-24C8-4145-AE37-E2CD488F1DB6}"/>
          </ac:grpSpMkLst>
        </pc:grpChg>
        <pc:grpChg chg="mod">
          <ac:chgData name="Frans Johannes Fourie" userId="df4b122f-1ec8-46bb-832d-ab4684fe53f5" providerId="ADAL" clId="{EBBC90BB-4EB5-484E-ABBE-0A21163D177B}" dt="2019-10-25T21:26:45.228" v="2" actId="1076"/>
          <ac:grpSpMkLst>
            <pc:docMk/>
            <pc:sldMk cId="3819497550" sldId="256"/>
            <ac:grpSpMk id="165" creationId="{EBCE95C2-9C93-48E1-AC5F-7C6892AC6287}"/>
          </ac:grpSpMkLst>
        </pc:grpChg>
        <pc:grpChg chg="mod">
          <ac:chgData name="Frans Johannes Fourie" userId="df4b122f-1ec8-46bb-832d-ab4684fe53f5" providerId="ADAL" clId="{EBBC90BB-4EB5-484E-ABBE-0A21163D177B}" dt="2019-10-25T21:26:45.228" v="2" actId="1076"/>
          <ac:grpSpMkLst>
            <pc:docMk/>
            <pc:sldMk cId="3819497550" sldId="256"/>
            <ac:grpSpMk id="172" creationId="{BE5D7BF3-E334-464E-9E39-E917ADAACFFF}"/>
          </ac:grpSpMkLst>
        </pc:grp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6" creationId="{C4661EB2-C2ED-4C7A-9BC4-521FE5F560F6}"/>
          </ac:cxnSpMkLst>
        </pc:cxnChg>
        <pc:cxnChg chg="mod">
          <ac:chgData name="Frans Johannes Fourie" userId="df4b122f-1ec8-46bb-832d-ab4684fe53f5" providerId="ADAL" clId="{EBBC90BB-4EB5-484E-ABBE-0A21163D177B}" dt="2019-10-25T21:27:35.807" v="5" actId="1076"/>
          <ac:cxnSpMkLst>
            <pc:docMk/>
            <pc:sldMk cId="3819497550" sldId="256"/>
            <ac:cxnSpMk id="8" creationId="{6CC9D5F2-0557-4195-AB28-542D6A6A4E0C}"/>
          </ac:cxnSpMkLst>
        </pc:cxnChg>
        <pc:cxnChg chg="mod">
          <ac:chgData name="Frans Johannes Fourie" userId="df4b122f-1ec8-46bb-832d-ab4684fe53f5" providerId="ADAL" clId="{EBBC90BB-4EB5-484E-ABBE-0A21163D177B}" dt="2019-10-25T21:27:35.807" v="5" actId="1076"/>
          <ac:cxnSpMkLst>
            <pc:docMk/>
            <pc:sldMk cId="3819497550" sldId="256"/>
            <ac:cxnSpMk id="11" creationId="{D2534BDD-895D-4EC9-B03B-76EAD7F88064}"/>
          </ac:cxnSpMkLst>
        </pc:cxnChg>
        <pc:cxnChg chg="mod">
          <ac:chgData name="Frans Johannes Fourie" userId="df4b122f-1ec8-46bb-832d-ab4684fe53f5" providerId="ADAL" clId="{EBBC90BB-4EB5-484E-ABBE-0A21163D177B}" dt="2019-10-25T21:30:03.620" v="33" actId="14100"/>
          <ac:cxnSpMkLst>
            <pc:docMk/>
            <pc:sldMk cId="3819497550" sldId="256"/>
            <ac:cxnSpMk id="14" creationId="{5518396F-4738-4952-A164-BAD830F27084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8" creationId="{A1B5DD7B-8129-45EC-8B57-7C4D09CE0C30}"/>
          </ac:cxnSpMkLst>
        </pc:cxnChg>
        <pc:cxnChg chg="mod">
          <ac:chgData name="Frans Johannes Fourie" userId="df4b122f-1ec8-46bb-832d-ab4684fe53f5" providerId="ADAL" clId="{EBBC90BB-4EB5-484E-ABBE-0A21163D177B}" dt="2019-10-25T21:30:34.676" v="38" actId="14100"/>
          <ac:cxnSpMkLst>
            <pc:docMk/>
            <pc:sldMk cId="3819497550" sldId="256"/>
            <ac:cxnSpMk id="27" creationId="{8E13EF20-2CFE-42BB-AC7B-71F9A899BEDC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32" creationId="{2308154D-39AC-4596-AD60-2B003ACE3B28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33" creationId="{6BCAF621-7FAF-43FC-9747-84536358FA7E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40" creationId="{0BF1625D-B185-471A-B270-AC6A6AAA1A06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45" creationId="{B238EA2C-9DCC-45F7-8AD5-E720D8F88EC6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49" creationId="{0B3CE98E-42CD-431D-9A45-3326D3C745F9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54" creationId="{A186FA6D-AA64-4885-9183-C9D2E9B55216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55" creationId="{6AE726A0-2096-459C-A756-06623D89FBEA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57" creationId="{2FEE3807-F493-459B-BF5F-0516FD2599D8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59" creationId="{00C1E417-513F-4010-B3F5-E032C3A883DB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61" creationId="{CAD4C806-B87E-4FDF-A56F-56664D7925CA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78" creationId="{8C563BD2-0D34-4B20-8638-CE425BD3291A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79" creationId="{96DD7A3C-6375-48B5-A515-AF438E0BA42E}"/>
          </ac:cxnSpMkLst>
        </pc:cxnChg>
        <pc:cxnChg chg="mod">
          <ac:chgData name="Frans Johannes Fourie" userId="df4b122f-1ec8-46bb-832d-ab4684fe53f5" providerId="ADAL" clId="{EBBC90BB-4EB5-484E-ABBE-0A21163D177B}" dt="2019-10-25T21:27:41.876" v="7" actId="1076"/>
          <ac:cxnSpMkLst>
            <pc:docMk/>
            <pc:sldMk cId="3819497550" sldId="256"/>
            <ac:cxnSpMk id="84" creationId="{B92A11EE-CC3A-4EE4-A2E0-D8D910CC22B8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17" creationId="{BE189CA0-390E-4F40-89DC-F32D49438E21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18" creationId="{5FE2E40B-1228-4E85-A7EA-80EDC5444DB7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19" creationId="{1DA80CC2-45B9-4508-A53A-19F0B5D99445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25" creationId="{8C568997-EF1E-45E2-92D8-87E8EEDFB8B4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33" creationId="{D3C9B11D-C8DA-40A3-BB3C-C68E867E11E7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34" creationId="{2FBDE094-156D-4CC3-8AA9-CEF717B48EB5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35" creationId="{6B4A433F-9EC5-4112-A205-02551C5D14AD}"/>
          </ac:cxnSpMkLst>
        </pc:cxnChg>
        <pc:cxnChg chg="add mod">
          <ac:chgData name="Frans Johannes Fourie" userId="df4b122f-1ec8-46bb-832d-ab4684fe53f5" providerId="ADAL" clId="{EBBC90BB-4EB5-484E-ABBE-0A21163D177B}" dt="2019-10-25T21:29:24.045" v="24" actId="1076"/>
          <ac:cxnSpMkLst>
            <pc:docMk/>
            <pc:sldMk cId="3819497550" sldId="256"/>
            <ac:cxnSpMk id="136" creationId="{17EEB78A-A175-4778-AE02-45179F033589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39" creationId="{10D721F8-BD76-407E-8ADD-6DD43C914701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43" creationId="{B1C2D0C0-0E19-47DA-84B1-5B3CC945AF01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45" creationId="{D0F2A6C4-0C80-4570-B5B2-113FC9ADB6B8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49" creationId="{98421306-FC8F-4E81-A482-826E9D82EE86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50" creationId="{7058DD01-5071-449C-8FF8-4F2BCCC51D35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56" creationId="{F4B5076F-78DE-47D8-970C-E43F3D165514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58" creationId="{AE0D29DF-7ECB-4A18-85C8-A7891ADAB555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61" creationId="{9A6645D5-4BC4-4FB7-94D3-437CD103F1A1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64" creationId="{C1265C28-B0C8-437F-94CA-77B2F79E7375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68" creationId="{1D70CE8A-FBB9-47FD-A6E1-A2E8AD31B8D6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69" creationId="{71582FB5-CEF2-48FE-8BF4-4D123C1D90D2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71" creationId="{228DFAF1-CACC-4E45-925B-27E623F11221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75" creationId="{2833AA2C-4532-4C09-AA52-7DC74B0F6958}"/>
          </ac:cxnSpMkLst>
        </pc:cxnChg>
        <pc:cxnChg chg="add del mod">
          <ac:chgData name="Frans Johannes Fourie" userId="df4b122f-1ec8-46bb-832d-ab4684fe53f5" providerId="ADAL" clId="{EBBC90BB-4EB5-484E-ABBE-0A21163D177B}" dt="2019-10-25T21:28:14.902" v="12" actId="478"/>
          <ac:cxnSpMkLst>
            <pc:docMk/>
            <pc:sldMk cId="3819497550" sldId="256"/>
            <ac:cxnSpMk id="176" creationId="{3C356336-4B9D-4E71-AE37-D6794EDB3B54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78" creationId="{EBF1AD93-F817-4D6A-B4FC-16E3703AAC33}"/>
          </ac:cxnSpMkLst>
        </pc:cxnChg>
        <pc:cxnChg chg="add mod">
          <ac:chgData name="Frans Johannes Fourie" userId="df4b122f-1ec8-46bb-832d-ab4684fe53f5" providerId="ADAL" clId="{EBBC90BB-4EB5-484E-ABBE-0A21163D177B}" dt="2019-10-25T21:30:27.820" v="37" actId="14100"/>
          <ac:cxnSpMkLst>
            <pc:docMk/>
            <pc:sldMk cId="3819497550" sldId="256"/>
            <ac:cxnSpMk id="180" creationId="{8D37DBF0-CAC8-44AD-BA3C-5336E4AB8009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81" creationId="{A672B571-FA6E-4DA2-860F-1D5D23B3C467}"/>
          </ac:cxnSpMkLst>
        </pc:cxnChg>
        <pc:cxnChg chg="add mod">
          <ac:chgData name="Frans Johannes Fourie" userId="df4b122f-1ec8-46bb-832d-ab4684fe53f5" providerId="ADAL" clId="{EBBC90BB-4EB5-484E-ABBE-0A21163D177B}" dt="2019-10-25T21:31:01.523" v="43" actId="14100"/>
          <ac:cxnSpMkLst>
            <pc:docMk/>
            <pc:sldMk cId="3819497550" sldId="256"/>
            <ac:cxnSpMk id="182" creationId="{DD2E679A-280E-4651-83A9-D5CB25CB5173}"/>
          </ac:cxnSpMkLst>
        </pc:cxnChg>
        <pc:cxnChg chg="add mod">
          <ac:chgData name="Frans Johannes Fourie" userId="df4b122f-1ec8-46bb-832d-ab4684fe53f5" providerId="ADAL" clId="{EBBC90BB-4EB5-484E-ABBE-0A21163D177B}" dt="2019-10-25T21:34:10.571" v="79" actId="1076"/>
          <ac:cxnSpMkLst>
            <pc:docMk/>
            <pc:sldMk cId="3819497550" sldId="256"/>
            <ac:cxnSpMk id="185" creationId="{5FD7D7A4-7371-454F-B06F-1D851CB87C41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87" creationId="{99FC5E0C-8C28-4015-A2F9-814CEF75EB86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190" creationId="{748A2F07-3FFA-4907-8182-0C5E9824EEF4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203" creationId="{B95FDA61-34D1-41E3-98AE-88FEF54FACB3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206" creationId="{F679D304-1FE4-4B9A-8E3E-173BAAB32E0F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211" creationId="{5FA4C9C0-1889-4F2D-B4A3-15E7DEC2A28C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212" creationId="{56CD26BF-E9E5-40EE-9810-CE1EB30FC2AF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288" creationId="{E81DD4F1-2917-43DE-B2C6-322F335C19E6}"/>
          </ac:cxnSpMkLst>
        </pc:cxnChg>
        <pc:cxnChg chg="mod">
          <ac:chgData name="Frans Johannes Fourie" userId="df4b122f-1ec8-46bb-832d-ab4684fe53f5" providerId="ADAL" clId="{EBBC90BB-4EB5-484E-ABBE-0A21163D177B}" dt="2019-10-25T21:26:45.228" v="2" actId="1076"/>
          <ac:cxnSpMkLst>
            <pc:docMk/>
            <pc:sldMk cId="3819497550" sldId="256"/>
            <ac:cxnSpMk id="299" creationId="{03932065-2FEF-4634-9E9E-87E8E148DB67}"/>
          </ac:cxnSpMkLst>
        </pc:cxnChg>
      </pc:sldChg>
      <pc:sldChg chg="addSp modSp">
        <pc:chgData name="Frans Johannes Fourie" userId="df4b122f-1ec8-46bb-832d-ab4684fe53f5" providerId="ADAL" clId="{EBBC90BB-4EB5-484E-ABBE-0A21163D177B}" dt="2019-10-25T21:33:23.097" v="69" actId="1076"/>
        <pc:sldMkLst>
          <pc:docMk/>
          <pc:sldMk cId="977329417" sldId="257"/>
        </pc:sldMkLst>
        <pc:spChg chg="add mod">
          <ac:chgData name="Frans Johannes Fourie" userId="df4b122f-1ec8-46bb-832d-ab4684fe53f5" providerId="ADAL" clId="{EBBC90BB-4EB5-484E-ABBE-0A21163D177B}" dt="2019-10-25T21:33:23.097" v="69" actId="1076"/>
          <ac:spMkLst>
            <pc:docMk/>
            <pc:sldMk cId="977329417" sldId="257"/>
            <ac:spMk id="108" creationId="{160C8362-7C1C-433F-AB88-ABAB65DBBF8A}"/>
          </ac:spMkLst>
        </pc:spChg>
        <pc:spChg chg="add mod">
          <ac:chgData name="Frans Johannes Fourie" userId="df4b122f-1ec8-46bb-832d-ab4684fe53f5" providerId="ADAL" clId="{EBBC90BB-4EB5-484E-ABBE-0A21163D177B}" dt="2019-10-25T21:33:23.097" v="69" actId="1076"/>
          <ac:spMkLst>
            <pc:docMk/>
            <pc:sldMk cId="977329417" sldId="257"/>
            <ac:spMk id="112" creationId="{973B5C45-F154-4B3D-8AED-37D55152A165}"/>
          </ac:spMkLst>
        </pc:spChg>
        <pc:cxnChg chg="add mod">
          <ac:chgData name="Frans Johannes Fourie" userId="df4b122f-1ec8-46bb-832d-ab4684fe53f5" providerId="ADAL" clId="{EBBC90BB-4EB5-484E-ABBE-0A21163D177B}" dt="2019-10-25T21:33:23.097" v="69" actId="1076"/>
          <ac:cxnSpMkLst>
            <pc:docMk/>
            <pc:sldMk cId="977329417" sldId="257"/>
            <ac:cxnSpMk id="107" creationId="{5A72D13D-48AC-4728-B0A5-BB1F50F62E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343E2-95E0-4A45-908F-81D32877ACC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A8861-7D51-4647-8D52-38DCF940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A8861-7D51-4647-8D52-38DCF9403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A8861-7D51-4647-8D52-38DCF9403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7F9A-167D-45AE-AECE-369730707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41C44-EE58-429D-A7D9-2BF9D0A49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1480A-12B1-4260-A982-F5A1DE85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3467-5897-4105-9278-0845657F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724D-2485-4E4D-83EA-F4D9B32D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030C-DDA5-4925-9C76-917DB408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27074-B150-4DBB-90CA-F396B5D49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B559-C9B5-40DF-B4F1-AD3616B0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940E-4FC3-4E0D-8343-FAA76F53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8ED1-745E-4435-8F6F-9C08402E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6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A2F03-D473-4159-BE42-276D9D41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52301-E3BD-463C-ACB2-5198B61B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042B-8654-47C2-B64F-BFE4773B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9CFD-FF3A-4B36-BF51-81A84A91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96F0-A979-4EF6-897F-CC004A6C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2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875B-1BC4-4172-8B72-3633DAF6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07CF-21F9-4271-9D22-C85DDCEDB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5A5F-3075-4497-8FF5-2F4871EF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EEBB-19F1-4FE5-8482-EDB9A94F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9F4E-3FBD-4FC5-BC43-B27561C0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6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2ECF-2BB7-4009-91F7-353C792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34E6-B8CC-4C08-9F5F-EBC39458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CC8F-C017-41A5-99DE-275D562B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7372-6587-468B-A50F-F80EACAD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1A5C-9D4E-4AE9-80AF-9F2DF93E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532C-42D7-47DE-8F3E-9226653C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3439-0110-4957-AED9-34B72E26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5C36-181A-426E-89CD-6E2460E08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2285C-CBA9-4711-B5A9-94CCA295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617E-2B30-49D4-A7A2-8247A374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F2ED-8132-4102-9FCF-412359E8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503A-8D91-4A4F-9FC6-36D1071F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FEC3-1610-45DA-97B9-DDB35BDA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B1750-1D31-4610-978B-D14F4BB0D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FA7A3-E413-4D20-AA5D-2E9E301E4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A6F4B-971D-436D-82E6-5068F4C0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DEAE8-DA2B-437C-89BC-8ADC3AC6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76319-AA5D-4D7A-ABD9-E1121D5B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8010A-C85B-4B41-BE7A-983CAF71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D731-E0E0-47A2-8170-D4A7E60F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FBAB6-4E30-495C-8907-DDCFB889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1479B-5ADD-408B-A13F-10207892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6F534-C918-4697-B109-78147BFE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5F394-76D4-4620-9336-7B7B4798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401CB-1A24-4C40-9D78-A3F21A83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97CE-2934-4679-888D-4657EBB3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6194-6531-4A70-8169-85C58C2E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0C91-74F7-40D8-BBD1-91897B86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C1E88-FF9D-4DDF-8ED9-C5ACE8370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47C5D-1148-4C59-8AB8-DEE66572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77DC-AC7A-4CB0-90A3-54F3DC77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07DE-0E41-4A1D-9DFE-4708413B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9090-9B7C-488C-8A73-EAE150B8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28AD8-2D86-455C-ABED-C5C3093BC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CACCC-99F1-4B7B-8D75-AE7A2BB03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CD72-691C-4FE8-B45C-387B13C0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C93B1-51E5-4070-91B6-30E1AE6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30612-16DA-45D3-83D3-DA324B08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FC886-E844-456C-9A5A-F431BB84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A2D2-C494-4010-B8FE-699FCEC4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8EE0-FC06-4D92-A6D9-C8D3187D6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DF97-CC6C-4439-86D8-3CAE551C6D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B752-EDF3-4A93-AFAA-BBD2DAA89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2D32-34F3-43A9-AD95-38123EDA6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E9A6-6377-4AB8-AF05-4BB51D56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60.png"/><Relationship Id="rId34" Type="http://schemas.openxmlformats.org/officeDocument/2006/relationships/image" Target="../media/image28.png"/><Relationship Id="rId12" Type="http://schemas.openxmlformats.org/officeDocument/2006/relationships/image" Target="../media/image22.png"/><Relationship Id="rId3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24" Type="http://schemas.openxmlformats.org/officeDocument/2006/relationships/image" Target="../media/image24.png"/><Relationship Id="rId32" Type="http://schemas.openxmlformats.org/officeDocument/2006/relationships/image" Target="../media/image26.png"/><Relationship Id="rId23" Type="http://schemas.openxmlformats.org/officeDocument/2006/relationships/image" Target="../media/image230.png"/><Relationship Id="rId10" Type="http://schemas.openxmlformats.org/officeDocument/2006/relationships/image" Target="../media/image20.png"/><Relationship Id="rId31" Type="http://schemas.openxmlformats.org/officeDocument/2006/relationships/image" Target="../media/image25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Relationship Id="rId30" Type="http://schemas.openxmlformats.org/officeDocument/2006/relationships/image" Target="../media/image240.png"/><Relationship Id="rId3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8396F-4738-4952-A164-BAD830F27084}"/>
              </a:ext>
            </a:extLst>
          </p:cNvPr>
          <p:cNvCxnSpPr>
            <a:cxnSpLocks/>
          </p:cNvCxnSpPr>
          <p:nvPr/>
        </p:nvCxnSpPr>
        <p:spPr>
          <a:xfrm flipV="1">
            <a:off x="332439" y="3280180"/>
            <a:ext cx="1751954" cy="1867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7227F0-6E43-416F-93C3-FBC15A198FCB}"/>
              </a:ext>
            </a:extLst>
          </p:cNvPr>
          <p:cNvSpPr txBox="1"/>
          <p:nvPr/>
        </p:nvSpPr>
        <p:spPr>
          <a:xfrm>
            <a:off x="116292" y="2974966"/>
            <a:ext cx="147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sta_FLT_in_DI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B5DD7B-8129-45EC-8B57-7C4D09CE0C30}"/>
              </a:ext>
            </a:extLst>
          </p:cNvPr>
          <p:cNvCxnSpPr>
            <a:cxnSpLocks/>
          </p:cNvCxnSpPr>
          <p:nvPr/>
        </p:nvCxnSpPr>
        <p:spPr>
          <a:xfrm rot="16200000">
            <a:off x="3295518" y="2544265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reeform 309">
            <a:extLst>
              <a:ext uri="{FF2B5EF4-FFF2-40B4-BE49-F238E27FC236}">
                <a16:creationId xmlns:a16="http://schemas.microsoft.com/office/drawing/2014/main" id="{C4B0E6EA-492B-4E47-A47D-C9D4987ADC5F}"/>
              </a:ext>
            </a:extLst>
          </p:cNvPr>
          <p:cNvSpPr/>
          <p:nvPr/>
        </p:nvSpPr>
        <p:spPr>
          <a:xfrm rot="16200000">
            <a:off x="3057269" y="2878879"/>
            <a:ext cx="1029087" cy="241380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1380 h 482320"/>
              <a:gd name="connsiteX0" fmla="*/ 101504 w 1029087"/>
              <a:gd name="connsiteY0" fmla="*/ 239472 h 241380"/>
              <a:gd name="connsiteX1" fmla="*/ 0 w 1029087"/>
              <a:gd name="connsiteY1" fmla="*/ 9136 h 241380"/>
              <a:gd name="connsiteX2" fmla="*/ 459831 w 1029087"/>
              <a:gd name="connsiteY2" fmla="*/ 9136 h 241380"/>
              <a:gd name="connsiteX3" fmla="*/ 505517 w 1029087"/>
              <a:gd name="connsiteY3" fmla="*/ 109636 h 241380"/>
              <a:gd name="connsiteX4" fmla="*/ 560340 w 1029087"/>
              <a:gd name="connsiteY4" fmla="*/ 0 h 241380"/>
              <a:gd name="connsiteX5" fmla="*/ 1029087 w 1029087"/>
              <a:gd name="connsiteY5" fmla="*/ 4035 h 241380"/>
              <a:gd name="connsiteX6" fmla="*/ 921194 w 1029087"/>
              <a:gd name="connsiteY6" fmla="*/ 241380 h 24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41380">
                <a:moveTo>
                  <a:pt x="101504" y="239472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138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10">
            <a:extLst>
              <a:ext uri="{FF2B5EF4-FFF2-40B4-BE49-F238E27FC236}">
                <a16:creationId xmlns:a16="http://schemas.microsoft.com/office/drawing/2014/main" id="{071CE5E8-9D06-4E49-B364-7A27D9E60FB6}"/>
              </a:ext>
            </a:extLst>
          </p:cNvPr>
          <p:cNvSpPr/>
          <p:nvPr/>
        </p:nvSpPr>
        <p:spPr>
          <a:xfrm rot="16200000" flipV="1">
            <a:off x="3283842" y="2873268"/>
            <a:ext cx="1029087" cy="252599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4661 h 482320"/>
              <a:gd name="connsiteX0" fmla="*/ 101504 w 1029087"/>
              <a:gd name="connsiteY0" fmla="*/ 252599 h 252599"/>
              <a:gd name="connsiteX1" fmla="*/ 0 w 1029087"/>
              <a:gd name="connsiteY1" fmla="*/ 9136 h 252599"/>
              <a:gd name="connsiteX2" fmla="*/ 459831 w 1029087"/>
              <a:gd name="connsiteY2" fmla="*/ 9136 h 252599"/>
              <a:gd name="connsiteX3" fmla="*/ 505517 w 1029087"/>
              <a:gd name="connsiteY3" fmla="*/ 109636 h 252599"/>
              <a:gd name="connsiteX4" fmla="*/ 560340 w 1029087"/>
              <a:gd name="connsiteY4" fmla="*/ 0 h 252599"/>
              <a:gd name="connsiteX5" fmla="*/ 1029087 w 1029087"/>
              <a:gd name="connsiteY5" fmla="*/ 4035 h 252599"/>
              <a:gd name="connsiteX6" fmla="*/ 921194 w 1029087"/>
              <a:gd name="connsiteY6" fmla="*/ 244661 h 2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52599">
                <a:moveTo>
                  <a:pt x="101504" y="252599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4661"/>
                </a:ln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828CD-C952-43A1-8FDE-94F576D55DBD}"/>
              </a:ext>
            </a:extLst>
          </p:cNvPr>
          <p:cNvSpPr txBox="1"/>
          <p:nvPr/>
        </p:nvSpPr>
        <p:spPr>
          <a:xfrm rot="16200000">
            <a:off x="3606663" y="281490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9FFEB2-EDB5-42CD-9A66-8CFB75276F18}"/>
              </a:ext>
            </a:extLst>
          </p:cNvPr>
          <p:cNvGrpSpPr/>
          <p:nvPr/>
        </p:nvGrpSpPr>
        <p:grpSpPr>
          <a:xfrm rot="10800000">
            <a:off x="2206876" y="3576523"/>
            <a:ext cx="611121" cy="251901"/>
            <a:chOff x="1143000" y="1702850"/>
            <a:chExt cx="611121" cy="2519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02633A-218D-48FA-ACE7-D00333B3F51A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9DCC1D5-F52E-4A55-804E-25469F53C43F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13EF20-2CFE-42BB-AC7B-71F9A899BEDC}"/>
              </a:ext>
            </a:extLst>
          </p:cNvPr>
          <p:cNvCxnSpPr>
            <a:cxnSpLocks/>
          </p:cNvCxnSpPr>
          <p:nvPr/>
        </p:nvCxnSpPr>
        <p:spPr>
          <a:xfrm flipH="1">
            <a:off x="2646535" y="3006677"/>
            <a:ext cx="4052" cy="568647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A9F80C-BBC6-4415-A7E1-9379AF10BB9F}"/>
              </a:ext>
            </a:extLst>
          </p:cNvPr>
          <p:cNvGrpSpPr/>
          <p:nvPr/>
        </p:nvGrpSpPr>
        <p:grpSpPr>
          <a:xfrm rot="10800000">
            <a:off x="2205267" y="5233419"/>
            <a:ext cx="611121" cy="251901"/>
            <a:chOff x="1143000" y="1702850"/>
            <a:chExt cx="611121" cy="2519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6BC763-0501-435D-9A8B-D5EFD6DB69CE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45847B01-BAC2-410C-949F-98DC5C6F34C7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08154D-39AC-4596-AD60-2B003ACE3B28}"/>
              </a:ext>
            </a:extLst>
          </p:cNvPr>
          <p:cNvCxnSpPr>
            <a:cxnSpLocks/>
          </p:cNvCxnSpPr>
          <p:nvPr/>
        </p:nvCxnSpPr>
        <p:spPr>
          <a:xfrm>
            <a:off x="2630393" y="4759573"/>
            <a:ext cx="807185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CAF621-7FAF-43FC-9747-84536358FA7E}"/>
              </a:ext>
            </a:extLst>
          </p:cNvPr>
          <p:cNvCxnSpPr>
            <a:cxnSpLocks/>
          </p:cNvCxnSpPr>
          <p:nvPr/>
        </p:nvCxnSpPr>
        <p:spPr>
          <a:xfrm flipV="1">
            <a:off x="3833341" y="4418042"/>
            <a:ext cx="818885" cy="392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Freeform 309">
            <a:extLst>
              <a:ext uri="{FF2B5EF4-FFF2-40B4-BE49-F238E27FC236}">
                <a16:creationId xmlns:a16="http://schemas.microsoft.com/office/drawing/2014/main" id="{21D917B4-2B82-4804-8ECD-EAFCC7833CCB}"/>
              </a:ext>
            </a:extLst>
          </p:cNvPr>
          <p:cNvSpPr/>
          <p:nvPr/>
        </p:nvSpPr>
        <p:spPr>
          <a:xfrm rot="16200000">
            <a:off x="3056168" y="4297354"/>
            <a:ext cx="1029087" cy="241380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1380 h 482320"/>
              <a:gd name="connsiteX0" fmla="*/ 101504 w 1029087"/>
              <a:gd name="connsiteY0" fmla="*/ 239472 h 241380"/>
              <a:gd name="connsiteX1" fmla="*/ 0 w 1029087"/>
              <a:gd name="connsiteY1" fmla="*/ 9136 h 241380"/>
              <a:gd name="connsiteX2" fmla="*/ 459831 w 1029087"/>
              <a:gd name="connsiteY2" fmla="*/ 9136 h 241380"/>
              <a:gd name="connsiteX3" fmla="*/ 505517 w 1029087"/>
              <a:gd name="connsiteY3" fmla="*/ 109636 h 241380"/>
              <a:gd name="connsiteX4" fmla="*/ 560340 w 1029087"/>
              <a:gd name="connsiteY4" fmla="*/ 0 h 241380"/>
              <a:gd name="connsiteX5" fmla="*/ 1029087 w 1029087"/>
              <a:gd name="connsiteY5" fmla="*/ 4035 h 241380"/>
              <a:gd name="connsiteX6" fmla="*/ 921194 w 1029087"/>
              <a:gd name="connsiteY6" fmla="*/ 241380 h 24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41380">
                <a:moveTo>
                  <a:pt x="101504" y="239472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138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10">
            <a:extLst>
              <a:ext uri="{FF2B5EF4-FFF2-40B4-BE49-F238E27FC236}">
                <a16:creationId xmlns:a16="http://schemas.microsoft.com/office/drawing/2014/main" id="{EFD05D05-3FF0-4289-A31B-D9A1F4B4450E}"/>
              </a:ext>
            </a:extLst>
          </p:cNvPr>
          <p:cNvSpPr/>
          <p:nvPr/>
        </p:nvSpPr>
        <p:spPr>
          <a:xfrm rot="16200000" flipV="1">
            <a:off x="3282741" y="4291743"/>
            <a:ext cx="1029087" cy="252599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4661 h 482320"/>
              <a:gd name="connsiteX0" fmla="*/ 101504 w 1029087"/>
              <a:gd name="connsiteY0" fmla="*/ 252599 h 252599"/>
              <a:gd name="connsiteX1" fmla="*/ 0 w 1029087"/>
              <a:gd name="connsiteY1" fmla="*/ 9136 h 252599"/>
              <a:gd name="connsiteX2" fmla="*/ 459831 w 1029087"/>
              <a:gd name="connsiteY2" fmla="*/ 9136 h 252599"/>
              <a:gd name="connsiteX3" fmla="*/ 505517 w 1029087"/>
              <a:gd name="connsiteY3" fmla="*/ 109636 h 252599"/>
              <a:gd name="connsiteX4" fmla="*/ 560340 w 1029087"/>
              <a:gd name="connsiteY4" fmla="*/ 0 h 252599"/>
              <a:gd name="connsiteX5" fmla="*/ 1029087 w 1029087"/>
              <a:gd name="connsiteY5" fmla="*/ 4035 h 252599"/>
              <a:gd name="connsiteX6" fmla="*/ 921194 w 1029087"/>
              <a:gd name="connsiteY6" fmla="*/ 244661 h 2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52599">
                <a:moveTo>
                  <a:pt x="101504" y="252599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4661"/>
                </a:ln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F122A6-B6DF-41F6-9A7A-F87CA4EB1077}"/>
              </a:ext>
            </a:extLst>
          </p:cNvPr>
          <p:cNvSpPr txBox="1"/>
          <p:nvPr/>
        </p:nvSpPr>
        <p:spPr>
          <a:xfrm rot="16200000">
            <a:off x="3605562" y="423337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F1625D-B185-471A-B270-AC6A6AAA1A06}"/>
              </a:ext>
            </a:extLst>
          </p:cNvPr>
          <p:cNvCxnSpPr>
            <a:cxnSpLocks/>
          </p:cNvCxnSpPr>
          <p:nvPr/>
        </p:nvCxnSpPr>
        <p:spPr>
          <a:xfrm>
            <a:off x="2630393" y="3828424"/>
            <a:ext cx="0" cy="1404995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38EA2C-9DCC-45F7-8AD5-E720D8F88EC6}"/>
              </a:ext>
            </a:extLst>
          </p:cNvPr>
          <p:cNvCxnSpPr>
            <a:cxnSpLocks/>
          </p:cNvCxnSpPr>
          <p:nvPr/>
        </p:nvCxnSpPr>
        <p:spPr>
          <a:xfrm>
            <a:off x="3864198" y="5592580"/>
            <a:ext cx="1456929" cy="9037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reeform 309">
            <a:extLst>
              <a:ext uri="{FF2B5EF4-FFF2-40B4-BE49-F238E27FC236}">
                <a16:creationId xmlns:a16="http://schemas.microsoft.com/office/drawing/2014/main" id="{BA36EB97-8080-4E54-B309-67BF93FBA547}"/>
              </a:ext>
            </a:extLst>
          </p:cNvPr>
          <p:cNvSpPr/>
          <p:nvPr/>
        </p:nvSpPr>
        <p:spPr>
          <a:xfrm rot="16200000">
            <a:off x="3056168" y="5467971"/>
            <a:ext cx="1029087" cy="241380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1380 h 482320"/>
              <a:gd name="connsiteX0" fmla="*/ 101504 w 1029087"/>
              <a:gd name="connsiteY0" fmla="*/ 239472 h 241380"/>
              <a:gd name="connsiteX1" fmla="*/ 0 w 1029087"/>
              <a:gd name="connsiteY1" fmla="*/ 9136 h 241380"/>
              <a:gd name="connsiteX2" fmla="*/ 459831 w 1029087"/>
              <a:gd name="connsiteY2" fmla="*/ 9136 h 241380"/>
              <a:gd name="connsiteX3" fmla="*/ 505517 w 1029087"/>
              <a:gd name="connsiteY3" fmla="*/ 109636 h 241380"/>
              <a:gd name="connsiteX4" fmla="*/ 560340 w 1029087"/>
              <a:gd name="connsiteY4" fmla="*/ 0 h 241380"/>
              <a:gd name="connsiteX5" fmla="*/ 1029087 w 1029087"/>
              <a:gd name="connsiteY5" fmla="*/ 4035 h 241380"/>
              <a:gd name="connsiteX6" fmla="*/ 921194 w 1029087"/>
              <a:gd name="connsiteY6" fmla="*/ 241380 h 24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41380">
                <a:moveTo>
                  <a:pt x="101504" y="239472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138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10">
            <a:extLst>
              <a:ext uri="{FF2B5EF4-FFF2-40B4-BE49-F238E27FC236}">
                <a16:creationId xmlns:a16="http://schemas.microsoft.com/office/drawing/2014/main" id="{896D3C74-A8EE-4A8B-9BB9-0718CE6E5ADD}"/>
              </a:ext>
            </a:extLst>
          </p:cNvPr>
          <p:cNvSpPr/>
          <p:nvPr/>
        </p:nvSpPr>
        <p:spPr>
          <a:xfrm rot="16200000" flipV="1">
            <a:off x="3282741" y="5462360"/>
            <a:ext cx="1029087" cy="252599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4661 h 482320"/>
              <a:gd name="connsiteX0" fmla="*/ 101504 w 1029087"/>
              <a:gd name="connsiteY0" fmla="*/ 252599 h 252599"/>
              <a:gd name="connsiteX1" fmla="*/ 0 w 1029087"/>
              <a:gd name="connsiteY1" fmla="*/ 9136 h 252599"/>
              <a:gd name="connsiteX2" fmla="*/ 459831 w 1029087"/>
              <a:gd name="connsiteY2" fmla="*/ 9136 h 252599"/>
              <a:gd name="connsiteX3" fmla="*/ 505517 w 1029087"/>
              <a:gd name="connsiteY3" fmla="*/ 109636 h 252599"/>
              <a:gd name="connsiteX4" fmla="*/ 560340 w 1029087"/>
              <a:gd name="connsiteY4" fmla="*/ 0 h 252599"/>
              <a:gd name="connsiteX5" fmla="*/ 1029087 w 1029087"/>
              <a:gd name="connsiteY5" fmla="*/ 4035 h 252599"/>
              <a:gd name="connsiteX6" fmla="*/ 921194 w 1029087"/>
              <a:gd name="connsiteY6" fmla="*/ 244661 h 2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52599">
                <a:moveTo>
                  <a:pt x="101504" y="252599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4661"/>
                </a:ln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4C50FD-D010-43BE-8523-6DD4BCA2D003}"/>
              </a:ext>
            </a:extLst>
          </p:cNvPr>
          <p:cNvSpPr txBox="1"/>
          <p:nvPr/>
        </p:nvSpPr>
        <p:spPr>
          <a:xfrm rot="16200000">
            <a:off x="3605562" y="540399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3CE98E-42CD-431D-9A45-3326D3C745F9}"/>
              </a:ext>
            </a:extLst>
          </p:cNvPr>
          <p:cNvCxnSpPr>
            <a:cxnSpLocks/>
          </p:cNvCxnSpPr>
          <p:nvPr/>
        </p:nvCxnSpPr>
        <p:spPr>
          <a:xfrm rot="16200000">
            <a:off x="3292833" y="3915149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86FA6D-AA64-4885-9183-C9D2E9B55216}"/>
              </a:ext>
            </a:extLst>
          </p:cNvPr>
          <p:cNvCxnSpPr>
            <a:cxnSpLocks/>
          </p:cNvCxnSpPr>
          <p:nvPr/>
        </p:nvCxnSpPr>
        <p:spPr>
          <a:xfrm>
            <a:off x="2630393" y="5515831"/>
            <a:ext cx="0" cy="380333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FEE3807-F493-459B-BF5F-0516FD2599D8}"/>
              </a:ext>
            </a:extLst>
          </p:cNvPr>
          <p:cNvCxnSpPr>
            <a:cxnSpLocks/>
          </p:cNvCxnSpPr>
          <p:nvPr/>
        </p:nvCxnSpPr>
        <p:spPr>
          <a:xfrm>
            <a:off x="2630393" y="5896164"/>
            <a:ext cx="806467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D4C806-B87E-4FDF-A56F-56664D7925CA}"/>
              </a:ext>
            </a:extLst>
          </p:cNvPr>
          <p:cNvCxnSpPr>
            <a:cxnSpLocks/>
          </p:cNvCxnSpPr>
          <p:nvPr/>
        </p:nvCxnSpPr>
        <p:spPr>
          <a:xfrm rot="16200000">
            <a:off x="3306186" y="5119119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81975AC-E38D-41A4-B2B6-08EC0B4A8A29}"/>
              </a:ext>
            </a:extLst>
          </p:cNvPr>
          <p:cNvGrpSpPr/>
          <p:nvPr/>
        </p:nvGrpSpPr>
        <p:grpSpPr>
          <a:xfrm rot="10800000">
            <a:off x="4208794" y="2252771"/>
            <a:ext cx="1029087" cy="484228"/>
            <a:chOff x="2158494" y="1285257"/>
            <a:chExt cx="1029087" cy="484228"/>
          </a:xfrm>
        </p:grpSpPr>
        <p:sp>
          <p:nvSpPr>
            <p:cNvPr id="64" name="Freeform 289">
              <a:extLst>
                <a:ext uri="{FF2B5EF4-FFF2-40B4-BE49-F238E27FC236}">
                  <a16:creationId xmlns:a16="http://schemas.microsoft.com/office/drawing/2014/main" id="{18BF197D-AC5F-47AB-BF62-78225635756F}"/>
                </a:ext>
              </a:extLst>
            </p:cNvPr>
            <p:cNvSpPr/>
            <p:nvPr/>
          </p:nvSpPr>
          <p:spPr>
            <a:xfrm>
              <a:off x="2158494" y="1285257"/>
              <a:ext cx="1029087" cy="484228"/>
            </a:xfrm>
            <a:custGeom>
              <a:avLst/>
              <a:gdLst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0155 w 1105595"/>
                <a:gd name="connsiteY6" fmla="*/ 456819 h 484228"/>
                <a:gd name="connsiteX7" fmla="*/ 0 w 1105595"/>
                <a:gd name="connsiteY7" fmla="*/ 9136 h 484228"/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5255 w 1105595"/>
                <a:gd name="connsiteY6" fmla="*/ 482320 h 484228"/>
                <a:gd name="connsiteX7" fmla="*/ 0 w 1105595"/>
                <a:gd name="connsiteY7" fmla="*/ 9136 h 484228"/>
                <a:gd name="connsiteX0" fmla="*/ 0 w 1069891"/>
                <a:gd name="connsiteY0" fmla="*/ 15301 h 490393"/>
                <a:gd name="connsiteX1" fmla="*/ 475132 w 1069891"/>
                <a:gd name="connsiteY1" fmla="*/ 15301 h 490393"/>
                <a:gd name="connsiteX2" fmla="*/ 520818 w 1069891"/>
                <a:gd name="connsiteY2" fmla="*/ 115801 h 490393"/>
                <a:gd name="connsiteX3" fmla="*/ 575641 w 1069891"/>
                <a:gd name="connsiteY3" fmla="*/ 6165 h 490393"/>
                <a:gd name="connsiteX4" fmla="*/ 1069891 w 1069891"/>
                <a:gd name="connsiteY4" fmla="*/ 0 h 490393"/>
                <a:gd name="connsiteX5" fmla="*/ 831481 w 1069891"/>
                <a:gd name="connsiteY5" fmla="*/ 490393 h 490393"/>
                <a:gd name="connsiteX6" fmla="*/ 215255 w 1069891"/>
                <a:gd name="connsiteY6" fmla="*/ 488485 h 490393"/>
                <a:gd name="connsiteX7" fmla="*/ 0 w 1069891"/>
                <a:gd name="connsiteY7" fmla="*/ 15301 h 490393"/>
                <a:gd name="connsiteX0" fmla="*/ 0 w 1069891"/>
                <a:gd name="connsiteY0" fmla="*/ 9136 h 484228"/>
                <a:gd name="connsiteX1" fmla="*/ 475132 w 1069891"/>
                <a:gd name="connsiteY1" fmla="*/ 9136 h 484228"/>
                <a:gd name="connsiteX2" fmla="*/ 520818 w 1069891"/>
                <a:gd name="connsiteY2" fmla="*/ 109636 h 484228"/>
                <a:gd name="connsiteX3" fmla="*/ 575641 w 1069891"/>
                <a:gd name="connsiteY3" fmla="*/ 0 h 484228"/>
                <a:gd name="connsiteX4" fmla="*/ 1069891 w 1069891"/>
                <a:gd name="connsiteY4" fmla="*/ 4035 h 484228"/>
                <a:gd name="connsiteX5" fmla="*/ 831481 w 1069891"/>
                <a:gd name="connsiteY5" fmla="*/ 484228 h 484228"/>
                <a:gd name="connsiteX6" fmla="*/ 215255 w 1069891"/>
                <a:gd name="connsiteY6" fmla="*/ 482320 h 484228"/>
                <a:gd name="connsiteX7" fmla="*/ 0 w 1069891"/>
                <a:gd name="connsiteY7" fmla="*/ 9136 h 484228"/>
                <a:gd name="connsiteX0" fmla="*/ 0 w 1044388"/>
                <a:gd name="connsiteY0" fmla="*/ 9136 h 484228"/>
                <a:gd name="connsiteX1" fmla="*/ 475132 w 1044388"/>
                <a:gd name="connsiteY1" fmla="*/ 9136 h 484228"/>
                <a:gd name="connsiteX2" fmla="*/ 520818 w 1044388"/>
                <a:gd name="connsiteY2" fmla="*/ 109636 h 484228"/>
                <a:gd name="connsiteX3" fmla="*/ 575641 w 1044388"/>
                <a:gd name="connsiteY3" fmla="*/ 0 h 484228"/>
                <a:gd name="connsiteX4" fmla="*/ 1044388 w 1044388"/>
                <a:gd name="connsiteY4" fmla="*/ 4035 h 484228"/>
                <a:gd name="connsiteX5" fmla="*/ 831481 w 1044388"/>
                <a:gd name="connsiteY5" fmla="*/ 484228 h 484228"/>
                <a:gd name="connsiteX6" fmla="*/ 215255 w 1044388"/>
                <a:gd name="connsiteY6" fmla="*/ 482320 h 484228"/>
                <a:gd name="connsiteX7" fmla="*/ 0 w 1044388"/>
                <a:gd name="connsiteY7" fmla="*/ 9136 h 484228"/>
                <a:gd name="connsiteX0" fmla="*/ 0 w 1029087"/>
                <a:gd name="connsiteY0" fmla="*/ 9136 h 484228"/>
                <a:gd name="connsiteX1" fmla="*/ 459831 w 1029087"/>
                <a:gd name="connsiteY1" fmla="*/ 9136 h 484228"/>
                <a:gd name="connsiteX2" fmla="*/ 505517 w 1029087"/>
                <a:gd name="connsiteY2" fmla="*/ 109636 h 484228"/>
                <a:gd name="connsiteX3" fmla="*/ 560340 w 1029087"/>
                <a:gd name="connsiteY3" fmla="*/ 0 h 484228"/>
                <a:gd name="connsiteX4" fmla="*/ 1029087 w 1029087"/>
                <a:gd name="connsiteY4" fmla="*/ 4035 h 484228"/>
                <a:gd name="connsiteX5" fmla="*/ 816180 w 1029087"/>
                <a:gd name="connsiteY5" fmla="*/ 484228 h 484228"/>
                <a:gd name="connsiteX6" fmla="*/ 199954 w 1029087"/>
                <a:gd name="connsiteY6" fmla="*/ 482320 h 484228"/>
                <a:gd name="connsiteX7" fmla="*/ 0 w 1029087"/>
                <a:gd name="connsiteY7" fmla="*/ 9136 h 4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087" h="484228">
                  <a:moveTo>
                    <a:pt x="0" y="9136"/>
                  </a:moveTo>
                  <a:lnTo>
                    <a:pt x="459831" y="9136"/>
                  </a:lnTo>
                  <a:lnTo>
                    <a:pt x="505517" y="109636"/>
                  </a:lnTo>
                  <a:lnTo>
                    <a:pt x="560340" y="0"/>
                  </a:lnTo>
                  <a:lnTo>
                    <a:pt x="1029087" y="4035"/>
                  </a:lnTo>
                  <a:lnTo>
                    <a:pt x="816180" y="484228"/>
                  </a:lnTo>
                  <a:lnTo>
                    <a:pt x="199954" y="482320"/>
                  </a:lnTo>
                  <a:lnTo>
                    <a:pt x="0" y="9136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CF85C2-B118-4D5A-9251-4D1858FA828D}"/>
                </a:ext>
              </a:extLst>
            </p:cNvPr>
            <p:cNvSpPr txBox="1"/>
            <p:nvPr/>
          </p:nvSpPr>
          <p:spPr>
            <a:xfrm>
              <a:off x="2520378" y="13694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00" dirty="0"/>
                <a:t>+</a:t>
              </a:r>
              <a:endParaRPr lang="en-US" sz="16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D1556F-FF7D-4670-A7C3-5C75928D161C}"/>
              </a:ext>
            </a:extLst>
          </p:cNvPr>
          <p:cNvGrpSpPr/>
          <p:nvPr/>
        </p:nvGrpSpPr>
        <p:grpSpPr>
          <a:xfrm rot="10800000">
            <a:off x="4447723" y="3635006"/>
            <a:ext cx="1029087" cy="484228"/>
            <a:chOff x="2158494" y="1285257"/>
            <a:chExt cx="1029087" cy="484228"/>
          </a:xfrm>
        </p:grpSpPr>
        <p:sp>
          <p:nvSpPr>
            <p:cNvPr id="76" name="Freeform 289">
              <a:extLst>
                <a:ext uri="{FF2B5EF4-FFF2-40B4-BE49-F238E27FC236}">
                  <a16:creationId xmlns:a16="http://schemas.microsoft.com/office/drawing/2014/main" id="{AD4CBF7D-E911-4B13-B1A7-DD9AD3C0A848}"/>
                </a:ext>
              </a:extLst>
            </p:cNvPr>
            <p:cNvSpPr/>
            <p:nvPr/>
          </p:nvSpPr>
          <p:spPr>
            <a:xfrm>
              <a:off x="2158494" y="1285257"/>
              <a:ext cx="1029087" cy="484228"/>
            </a:xfrm>
            <a:custGeom>
              <a:avLst/>
              <a:gdLst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0155 w 1105595"/>
                <a:gd name="connsiteY6" fmla="*/ 456819 h 484228"/>
                <a:gd name="connsiteX7" fmla="*/ 0 w 1105595"/>
                <a:gd name="connsiteY7" fmla="*/ 9136 h 484228"/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5255 w 1105595"/>
                <a:gd name="connsiteY6" fmla="*/ 482320 h 484228"/>
                <a:gd name="connsiteX7" fmla="*/ 0 w 1105595"/>
                <a:gd name="connsiteY7" fmla="*/ 9136 h 484228"/>
                <a:gd name="connsiteX0" fmla="*/ 0 w 1069891"/>
                <a:gd name="connsiteY0" fmla="*/ 15301 h 490393"/>
                <a:gd name="connsiteX1" fmla="*/ 475132 w 1069891"/>
                <a:gd name="connsiteY1" fmla="*/ 15301 h 490393"/>
                <a:gd name="connsiteX2" fmla="*/ 520818 w 1069891"/>
                <a:gd name="connsiteY2" fmla="*/ 115801 h 490393"/>
                <a:gd name="connsiteX3" fmla="*/ 575641 w 1069891"/>
                <a:gd name="connsiteY3" fmla="*/ 6165 h 490393"/>
                <a:gd name="connsiteX4" fmla="*/ 1069891 w 1069891"/>
                <a:gd name="connsiteY4" fmla="*/ 0 h 490393"/>
                <a:gd name="connsiteX5" fmla="*/ 831481 w 1069891"/>
                <a:gd name="connsiteY5" fmla="*/ 490393 h 490393"/>
                <a:gd name="connsiteX6" fmla="*/ 215255 w 1069891"/>
                <a:gd name="connsiteY6" fmla="*/ 488485 h 490393"/>
                <a:gd name="connsiteX7" fmla="*/ 0 w 1069891"/>
                <a:gd name="connsiteY7" fmla="*/ 15301 h 490393"/>
                <a:gd name="connsiteX0" fmla="*/ 0 w 1069891"/>
                <a:gd name="connsiteY0" fmla="*/ 9136 h 484228"/>
                <a:gd name="connsiteX1" fmla="*/ 475132 w 1069891"/>
                <a:gd name="connsiteY1" fmla="*/ 9136 h 484228"/>
                <a:gd name="connsiteX2" fmla="*/ 520818 w 1069891"/>
                <a:gd name="connsiteY2" fmla="*/ 109636 h 484228"/>
                <a:gd name="connsiteX3" fmla="*/ 575641 w 1069891"/>
                <a:gd name="connsiteY3" fmla="*/ 0 h 484228"/>
                <a:gd name="connsiteX4" fmla="*/ 1069891 w 1069891"/>
                <a:gd name="connsiteY4" fmla="*/ 4035 h 484228"/>
                <a:gd name="connsiteX5" fmla="*/ 831481 w 1069891"/>
                <a:gd name="connsiteY5" fmla="*/ 484228 h 484228"/>
                <a:gd name="connsiteX6" fmla="*/ 215255 w 1069891"/>
                <a:gd name="connsiteY6" fmla="*/ 482320 h 484228"/>
                <a:gd name="connsiteX7" fmla="*/ 0 w 1069891"/>
                <a:gd name="connsiteY7" fmla="*/ 9136 h 484228"/>
                <a:gd name="connsiteX0" fmla="*/ 0 w 1044388"/>
                <a:gd name="connsiteY0" fmla="*/ 9136 h 484228"/>
                <a:gd name="connsiteX1" fmla="*/ 475132 w 1044388"/>
                <a:gd name="connsiteY1" fmla="*/ 9136 h 484228"/>
                <a:gd name="connsiteX2" fmla="*/ 520818 w 1044388"/>
                <a:gd name="connsiteY2" fmla="*/ 109636 h 484228"/>
                <a:gd name="connsiteX3" fmla="*/ 575641 w 1044388"/>
                <a:gd name="connsiteY3" fmla="*/ 0 h 484228"/>
                <a:gd name="connsiteX4" fmla="*/ 1044388 w 1044388"/>
                <a:gd name="connsiteY4" fmla="*/ 4035 h 484228"/>
                <a:gd name="connsiteX5" fmla="*/ 831481 w 1044388"/>
                <a:gd name="connsiteY5" fmla="*/ 484228 h 484228"/>
                <a:gd name="connsiteX6" fmla="*/ 215255 w 1044388"/>
                <a:gd name="connsiteY6" fmla="*/ 482320 h 484228"/>
                <a:gd name="connsiteX7" fmla="*/ 0 w 1044388"/>
                <a:gd name="connsiteY7" fmla="*/ 9136 h 484228"/>
                <a:gd name="connsiteX0" fmla="*/ 0 w 1029087"/>
                <a:gd name="connsiteY0" fmla="*/ 9136 h 484228"/>
                <a:gd name="connsiteX1" fmla="*/ 459831 w 1029087"/>
                <a:gd name="connsiteY1" fmla="*/ 9136 h 484228"/>
                <a:gd name="connsiteX2" fmla="*/ 505517 w 1029087"/>
                <a:gd name="connsiteY2" fmla="*/ 109636 h 484228"/>
                <a:gd name="connsiteX3" fmla="*/ 560340 w 1029087"/>
                <a:gd name="connsiteY3" fmla="*/ 0 h 484228"/>
                <a:gd name="connsiteX4" fmla="*/ 1029087 w 1029087"/>
                <a:gd name="connsiteY4" fmla="*/ 4035 h 484228"/>
                <a:gd name="connsiteX5" fmla="*/ 816180 w 1029087"/>
                <a:gd name="connsiteY5" fmla="*/ 484228 h 484228"/>
                <a:gd name="connsiteX6" fmla="*/ 199954 w 1029087"/>
                <a:gd name="connsiteY6" fmla="*/ 482320 h 484228"/>
                <a:gd name="connsiteX7" fmla="*/ 0 w 1029087"/>
                <a:gd name="connsiteY7" fmla="*/ 9136 h 4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087" h="484228">
                  <a:moveTo>
                    <a:pt x="0" y="9136"/>
                  </a:moveTo>
                  <a:lnTo>
                    <a:pt x="459831" y="9136"/>
                  </a:lnTo>
                  <a:lnTo>
                    <a:pt x="505517" y="109636"/>
                  </a:lnTo>
                  <a:lnTo>
                    <a:pt x="560340" y="0"/>
                  </a:lnTo>
                  <a:lnTo>
                    <a:pt x="1029087" y="4035"/>
                  </a:lnTo>
                  <a:lnTo>
                    <a:pt x="816180" y="484228"/>
                  </a:lnTo>
                  <a:lnTo>
                    <a:pt x="199954" y="482320"/>
                  </a:lnTo>
                  <a:lnTo>
                    <a:pt x="0" y="9136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2A67F83-30CF-4023-A073-4E632DC1D4A0}"/>
                </a:ext>
              </a:extLst>
            </p:cNvPr>
            <p:cNvSpPr txBox="1"/>
            <p:nvPr/>
          </p:nvSpPr>
          <p:spPr>
            <a:xfrm>
              <a:off x="2520378" y="13694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00" dirty="0"/>
                <a:t>+</a:t>
              </a:r>
              <a:endParaRPr lang="en-US" sz="1600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563BD2-0D34-4B20-8638-CE425BD3291A}"/>
              </a:ext>
            </a:extLst>
          </p:cNvPr>
          <p:cNvCxnSpPr>
            <a:cxnSpLocks/>
          </p:cNvCxnSpPr>
          <p:nvPr/>
        </p:nvCxnSpPr>
        <p:spPr>
          <a:xfrm flipV="1">
            <a:off x="5321127" y="4132192"/>
            <a:ext cx="0" cy="1456467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DD7A3C-6375-48B5-A515-AF438E0BA42E}"/>
              </a:ext>
            </a:extLst>
          </p:cNvPr>
          <p:cNvCxnSpPr>
            <a:cxnSpLocks/>
          </p:cNvCxnSpPr>
          <p:nvPr/>
        </p:nvCxnSpPr>
        <p:spPr>
          <a:xfrm flipV="1">
            <a:off x="4652227" y="4132192"/>
            <a:ext cx="0" cy="28585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9EA18D-383F-462C-9638-448B420D40FB}"/>
              </a:ext>
            </a:extLst>
          </p:cNvPr>
          <p:cNvGrpSpPr/>
          <p:nvPr/>
        </p:nvGrpSpPr>
        <p:grpSpPr>
          <a:xfrm rot="16200000">
            <a:off x="5891895" y="2757453"/>
            <a:ext cx="1029087" cy="484228"/>
            <a:chOff x="2158494" y="1285257"/>
            <a:chExt cx="1029087" cy="484228"/>
          </a:xfrm>
        </p:grpSpPr>
        <p:sp>
          <p:nvSpPr>
            <p:cNvPr id="115" name="Freeform 289">
              <a:extLst>
                <a:ext uri="{FF2B5EF4-FFF2-40B4-BE49-F238E27FC236}">
                  <a16:creationId xmlns:a16="http://schemas.microsoft.com/office/drawing/2014/main" id="{54E5DCAE-1EFB-4C8D-9D8C-8ED16AD44997}"/>
                </a:ext>
              </a:extLst>
            </p:cNvPr>
            <p:cNvSpPr/>
            <p:nvPr/>
          </p:nvSpPr>
          <p:spPr>
            <a:xfrm>
              <a:off x="2158494" y="1285257"/>
              <a:ext cx="1029087" cy="484228"/>
            </a:xfrm>
            <a:custGeom>
              <a:avLst/>
              <a:gdLst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0155 w 1105595"/>
                <a:gd name="connsiteY6" fmla="*/ 456819 h 484228"/>
                <a:gd name="connsiteX7" fmla="*/ 0 w 1105595"/>
                <a:gd name="connsiteY7" fmla="*/ 9136 h 484228"/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5255 w 1105595"/>
                <a:gd name="connsiteY6" fmla="*/ 482320 h 484228"/>
                <a:gd name="connsiteX7" fmla="*/ 0 w 1105595"/>
                <a:gd name="connsiteY7" fmla="*/ 9136 h 484228"/>
                <a:gd name="connsiteX0" fmla="*/ 0 w 1069891"/>
                <a:gd name="connsiteY0" fmla="*/ 15301 h 490393"/>
                <a:gd name="connsiteX1" fmla="*/ 475132 w 1069891"/>
                <a:gd name="connsiteY1" fmla="*/ 15301 h 490393"/>
                <a:gd name="connsiteX2" fmla="*/ 520818 w 1069891"/>
                <a:gd name="connsiteY2" fmla="*/ 115801 h 490393"/>
                <a:gd name="connsiteX3" fmla="*/ 575641 w 1069891"/>
                <a:gd name="connsiteY3" fmla="*/ 6165 h 490393"/>
                <a:gd name="connsiteX4" fmla="*/ 1069891 w 1069891"/>
                <a:gd name="connsiteY4" fmla="*/ 0 h 490393"/>
                <a:gd name="connsiteX5" fmla="*/ 831481 w 1069891"/>
                <a:gd name="connsiteY5" fmla="*/ 490393 h 490393"/>
                <a:gd name="connsiteX6" fmla="*/ 215255 w 1069891"/>
                <a:gd name="connsiteY6" fmla="*/ 488485 h 490393"/>
                <a:gd name="connsiteX7" fmla="*/ 0 w 1069891"/>
                <a:gd name="connsiteY7" fmla="*/ 15301 h 490393"/>
                <a:gd name="connsiteX0" fmla="*/ 0 w 1069891"/>
                <a:gd name="connsiteY0" fmla="*/ 9136 h 484228"/>
                <a:gd name="connsiteX1" fmla="*/ 475132 w 1069891"/>
                <a:gd name="connsiteY1" fmla="*/ 9136 h 484228"/>
                <a:gd name="connsiteX2" fmla="*/ 520818 w 1069891"/>
                <a:gd name="connsiteY2" fmla="*/ 109636 h 484228"/>
                <a:gd name="connsiteX3" fmla="*/ 575641 w 1069891"/>
                <a:gd name="connsiteY3" fmla="*/ 0 h 484228"/>
                <a:gd name="connsiteX4" fmla="*/ 1069891 w 1069891"/>
                <a:gd name="connsiteY4" fmla="*/ 4035 h 484228"/>
                <a:gd name="connsiteX5" fmla="*/ 831481 w 1069891"/>
                <a:gd name="connsiteY5" fmla="*/ 484228 h 484228"/>
                <a:gd name="connsiteX6" fmla="*/ 215255 w 1069891"/>
                <a:gd name="connsiteY6" fmla="*/ 482320 h 484228"/>
                <a:gd name="connsiteX7" fmla="*/ 0 w 1069891"/>
                <a:gd name="connsiteY7" fmla="*/ 9136 h 484228"/>
                <a:gd name="connsiteX0" fmla="*/ 0 w 1044388"/>
                <a:gd name="connsiteY0" fmla="*/ 9136 h 484228"/>
                <a:gd name="connsiteX1" fmla="*/ 475132 w 1044388"/>
                <a:gd name="connsiteY1" fmla="*/ 9136 h 484228"/>
                <a:gd name="connsiteX2" fmla="*/ 520818 w 1044388"/>
                <a:gd name="connsiteY2" fmla="*/ 109636 h 484228"/>
                <a:gd name="connsiteX3" fmla="*/ 575641 w 1044388"/>
                <a:gd name="connsiteY3" fmla="*/ 0 h 484228"/>
                <a:gd name="connsiteX4" fmla="*/ 1044388 w 1044388"/>
                <a:gd name="connsiteY4" fmla="*/ 4035 h 484228"/>
                <a:gd name="connsiteX5" fmla="*/ 831481 w 1044388"/>
                <a:gd name="connsiteY5" fmla="*/ 484228 h 484228"/>
                <a:gd name="connsiteX6" fmla="*/ 215255 w 1044388"/>
                <a:gd name="connsiteY6" fmla="*/ 482320 h 484228"/>
                <a:gd name="connsiteX7" fmla="*/ 0 w 1044388"/>
                <a:gd name="connsiteY7" fmla="*/ 9136 h 484228"/>
                <a:gd name="connsiteX0" fmla="*/ 0 w 1029087"/>
                <a:gd name="connsiteY0" fmla="*/ 9136 h 484228"/>
                <a:gd name="connsiteX1" fmla="*/ 459831 w 1029087"/>
                <a:gd name="connsiteY1" fmla="*/ 9136 h 484228"/>
                <a:gd name="connsiteX2" fmla="*/ 505517 w 1029087"/>
                <a:gd name="connsiteY2" fmla="*/ 109636 h 484228"/>
                <a:gd name="connsiteX3" fmla="*/ 560340 w 1029087"/>
                <a:gd name="connsiteY3" fmla="*/ 0 h 484228"/>
                <a:gd name="connsiteX4" fmla="*/ 1029087 w 1029087"/>
                <a:gd name="connsiteY4" fmla="*/ 4035 h 484228"/>
                <a:gd name="connsiteX5" fmla="*/ 816180 w 1029087"/>
                <a:gd name="connsiteY5" fmla="*/ 484228 h 484228"/>
                <a:gd name="connsiteX6" fmla="*/ 199954 w 1029087"/>
                <a:gd name="connsiteY6" fmla="*/ 482320 h 484228"/>
                <a:gd name="connsiteX7" fmla="*/ 0 w 1029087"/>
                <a:gd name="connsiteY7" fmla="*/ 9136 h 4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087" h="484228">
                  <a:moveTo>
                    <a:pt x="0" y="9136"/>
                  </a:moveTo>
                  <a:lnTo>
                    <a:pt x="459831" y="9136"/>
                  </a:lnTo>
                  <a:lnTo>
                    <a:pt x="505517" y="109636"/>
                  </a:lnTo>
                  <a:lnTo>
                    <a:pt x="560340" y="0"/>
                  </a:lnTo>
                  <a:lnTo>
                    <a:pt x="1029087" y="4035"/>
                  </a:lnTo>
                  <a:lnTo>
                    <a:pt x="816180" y="484228"/>
                  </a:lnTo>
                  <a:lnTo>
                    <a:pt x="199954" y="482320"/>
                  </a:lnTo>
                  <a:lnTo>
                    <a:pt x="0" y="9136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13FFEA-DA20-4443-A48B-7396BF201336}"/>
                </a:ext>
              </a:extLst>
            </p:cNvPr>
            <p:cNvSpPr txBox="1"/>
            <p:nvPr/>
          </p:nvSpPr>
          <p:spPr>
            <a:xfrm>
              <a:off x="2520381" y="13694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00" dirty="0"/>
                <a:t>+</a:t>
              </a:r>
              <a:endParaRPr lang="en-US" sz="1600" dirty="0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E189CA0-390E-4F40-89DC-F32D49438E21}"/>
              </a:ext>
            </a:extLst>
          </p:cNvPr>
          <p:cNvCxnSpPr>
            <a:cxnSpLocks/>
          </p:cNvCxnSpPr>
          <p:nvPr/>
        </p:nvCxnSpPr>
        <p:spPr>
          <a:xfrm>
            <a:off x="6648553" y="2980517"/>
            <a:ext cx="1652699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DA80CC2-45B9-4508-A53A-19F0B5D99445}"/>
              </a:ext>
            </a:extLst>
          </p:cNvPr>
          <p:cNvCxnSpPr>
            <a:cxnSpLocks/>
          </p:cNvCxnSpPr>
          <p:nvPr/>
        </p:nvCxnSpPr>
        <p:spPr>
          <a:xfrm rot="16200000">
            <a:off x="6050024" y="3281707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D396EC5-24C8-4145-AE37-E2CD488F1DB6}"/>
              </a:ext>
            </a:extLst>
          </p:cNvPr>
          <p:cNvGrpSpPr/>
          <p:nvPr/>
        </p:nvGrpSpPr>
        <p:grpSpPr>
          <a:xfrm rot="5400000">
            <a:off x="5889607" y="4226760"/>
            <a:ext cx="1029087" cy="484228"/>
            <a:chOff x="2158494" y="1285257"/>
            <a:chExt cx="1029087" cy="484228"/>
          </a:xfrm>
        </p:grpSpPr>
        <p:sp>
          <p:nvSpPr>
            <p:cNvPr id="131" name="Freeform 289">
              <a:extLst>
                <a:ext uri="{FF2B5EF4-FFF2-40B4-BE49-F238E27FC236}">
                  <a16:creationId xmlns:a16="http://schemas.microsoft.com/office/drawing/2014/main" id="{69A1EF0A-C8A3-4814-8958-A119B58A72D2}"/>
                </a:ext>
              </a:extLst>
            </p:cNvPr>
            <p:cNvSpPr/>
            <p:nvPr/>
          </p:nvSpPr>
          <p:spPr>
            <a:xfrm>
              <a:off x="2158494" y="1285257"/>
              <a:ext cx="1029087" cy="484228"/>
            </a:xfrm>
            <a:custGeom>
              <a:avLst/>
              <a:gdLst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0155 w 1105595"/>
                <a:gd name="connsiteY6" fmla="*/ 456819 h 484228"/>
                <a:gd name="connsiteX7" fmla="*/ 0 w 1105595"/>
                <a:gd name="connsiteY7" fmla="*/ 9136 h 484228"/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5255 w 1105595"/>
                <a:gd name="connsiteY6" fmla="*/ 482320 h 484228"/>
                <a:gd name="connsiteX7" fmla="*/ 0 w 1105595"/>
                <a:gd name="connsiteY7" fmla="*/ 9136 h 484228"/>
                <a:gd name="connsiteX0" fmla="*/ 0 w 1069891"/>
                <a:gd name="connsiteY0" fmla="*/ 15301 h 490393"/>
                <a:gd name="connsiteX1" fmla="*/ 475132 w 1069891"/>
                <a:gd name="connsiteY1" fmla="*/ 15301 h 490393"/>
                <a:gd name="connsiteX2" fmla="*/ 520818 w 1069891"/>
                <a:gd name="connsiteY2" fmla="*/ 115801 h 490393"/>
                <a:gd name="connsiteX3" fmla="*/ 575641 w 1069891"/>
                <a:gd name="connsiteY3" fmla="*/ 6165 h 490393"/>
                <a:gd name="connsiteX4" fmla="*/ 1069891 w 1069891"/>
                <a:gd name="connsiteY4" fmla="*/ 0 h 490393"/>
                <a:gd name="connsiteX5" fmla="*/ 831481 w 1069891"/>
                <a:gd name="connsiteY5" fmla="*/ 490393 h 490393"/>
                <a:gd name="connsiteX6" fmla="*/ 215255 w 1069891"/>
                <a:gd name="connsiteY6" fmla="*/ 488485 h 490393"/>
                <a:gd name="connsiteX7" fmla="*/ 0 w 1069891"/>
                <a:gd name="connsiteY7" fmla="*/ 15301 h 490393"/>
                <a:gd name="connsiteX0" fmla="*/ 0 w 1069891"/>
                <a:gd name="connsiteY0" fmla="*/ 9136 h 484228"/>
                <a:gd name="connsiteX1" fmla="*/ 475132 w 1069891"/>
                <a:gd name="connsiteY1" fmla="*/ 9136 h 484228"/>
                <a:gd name="connsiteX2" fmla="*/ 520818 w 1069891"/>
                <a:gd name="connsiteY2" fmla="*/ 109636 h 484228"/>
                <a:gd name="connsiteX3" fmla="*/ 575641 w 1069891"/>
                <a:gd name="connsiteY3" fmla="*/ 0 h 484228"/>
                <a:gd name="connsiteX4" fmla="*/ 1069891 w 1069891"/>
                <a:gd name="connsiteY4" fmla="*/ 4035 h 484228"/>
                <a:gd name="connsiteX5" fmla="*/ 831481 w 1069891"/>
                <a:gd name="connsiteY5" fmla="*/ 484228 h 484228"/>
                <a:gd name="connsiteX6" fmla="*/ 215255 w 1069891"/>
                <a:gd name="connsiteY6" fmla="*/ 482320 h 484228"/>
                <a:gd name="connsiteX7" fmla="*/ 0 w 1069891"/>
                <a:gd name="connsiteY7" fmla="*/ 9136 h 484228"/>
                <a:gd name="connsiteX0" fmla="*/ 0 w 1044388"/>
                <a:gd name="connsiteY0" fmla="*/ 9136 h 484228"/>
                <a:gd name="connsiteX1" fmla="*/ 475132 w 1044388"/>
                <a:gd name="connsiteY1" fmla="*/ 9136 h 484228"/>
                <a:gd name="connsiteX2" fmla="*/ 520818 w 1044388"/>
                <a:gd name="connsiteY2" fmla="*/ 109636 h 484228"/>
                <a:gd name="connsiteX3" fmla="*/ 575641 w 1044388"/>
                <a:gd name="connsiteY3" fmla="*/ 0 h 484228"/>
                <a:gd name="connsiteX4" fmla="*/ 1044388 w 1044388"/>
                <a:gd name="connsiteY4" fmla="*/ 4035 h 484228"/>
                <a:gd name="connsiteX5" fmla="*/ 831481 w 1044388"/>
                <a:gd name="connsiteY5" fmla="*/ 484228 h 484228"/>
                <a:gd name="connsiteX6" fmla="*/ 215255 w 1044388"/>
                <a:gd name="connsiteY6" fmla="*/ 482320 h 484228"/>
                <a:gd name="connsiteX7" fmla="*/ 0 w 1044388"/>
                <a:gd name="connsiteY7" fmla="*/ 9136 h 484228"/>
                <a:gd name="connsiteX0" fmla="*/ 0 w 1029087"/>
                <a:gd name="connsiteY0" fmla="*/ 9136 h 484228"/>
                <a:gd name="connsiteX1" fmla="*/ 459831 w 1029087"/>
                <a:gd name="connsiteY1" fmla="*/ 9136 h 484228"/>
                <a:gd name="connsiteX2" fmla="*/ 505517 w 1029087"/>
                <a:gd name="connsiteY2" fmla="*/ 109636 h 484228"/>
                <a:gd name="connsiteX3" fmla="*/ 560340 w 1029087"/>
                <a:gd name="connsiteY3" fmla="*/ 0 h 484228"/>
                <a:gd name="connsiteX4" fmla="*/ 1029087 w 1029087"/>
                <a:gd name="connsiteY4" fmla="*/ 4035 h 484228"/>
                <a:gd name="connsiteX5" fmla="*/ 816180 w 1029087"/>
                <a:gd name="connsiteY5" fmla="*/ 484228 h 484228"/>
                <a:gd name="connsiteX6" fmla="*/ 199954 w 1029087"/>
                <a:gd name="connsiteY6" fmla="*/ 482320 h 484228"/>
                <a:gd name="connsiteX7" fmla="*/ 0 w 1029087"/>
                <a:gd name="connsiteY7" fmla="*/ 9136 h 4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087" h="484228">
                  <a:moveTo>
                    <a:pt x="0" y="9136"/>
                  </a:moveTo>
                  <a:lnTo>
                    <a:pt x="459831" y="9136"/>
                  </a:lnTo>
                  <a:lnTo>
                    <a:pt x="505517" y="109636"/>
                  </a:lnTo>
                  <a:lnTo>
                    <a:pt x="560340" y="0"/>
                  </a:lnTo>
                  <a:lnTo>
                    <a:pt x="1029087" y="4035"/>
                  </a:lnTo>
                  <a:lnTo>
                    <a:pt x="816180" y="484228"/>
                  </a:lnTo>
                  <a:lnTo>
                    <a:pt x="199954" y="482320"/>
                  </a:lnTo>
                  <a:lnTo>
                    <a:pt x="0" y="9136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17731-87FA-46CE-BF38-EDD7B268D094}"/>
                </a:ext>
              </a:extLst>
            </p:cNvPr>
            <p:cNvSpPr txBox="1"/>
            <p:nvPr/>
          </p:nvSpPr>
          <p:spPr>
            <a:xfrm>
              <a:off x="2520378" y="13694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00" dirty="0"/>
                <a:t>+</a:t>
              </a:r>
              <a:endParaRPr lang="en-US" sz="1600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3C9B11D-C8DA-40A3-BB3C-C68E867E11E7}"/>
              </a:ext>
            </a:extLst>
          </p:cNvPr>
          <p:cNvCxnSpPr>
            <a:cxnSpLocks/>
          </p:cNvCxnSpPr>
          <p:nvPr/>
        </p:nvCxnSpPr>
        <p:spPr>
          <a:xfrm rot="5400000">
            <a:off x="6066926" y="4303742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A433F-9EC5-4112-A205-02551C5D14AD}"/>
              </a:ext>
            </a:extLst>
          </p:cNvPr>
          <p:cNvCxnSpPr>
            <a:cxnSpLocks/>
          </p:cNvCxnSpPr>
          <p:nvPr/>
        </p:nvCxnSpPr>
        <p:spPr>
          <a:xfrm flipH="1">
            <a:off x="6648553" y="4823670"/>
            <a:ext cx="259945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D721F8-BD76-407E-8ADD-6DD43C914701}"/>
              </a:ext>
            </a:extLst>
          </p:cNvPr>
          <p:cNvCxnSpPr>
            <a:cxnSpLocks/>
          </p:cNvCxnSpPr>
          <p:nvPr/>
        </p:nvCxnSpPr>
        <p:spPr>
          <a:xfrm flipH="1" flipV="1">
            <a:off x="6892452" y="5322335"/>
            <a:ext cx="528829" cy="1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Freeform 309">
            <a:extLst>
              <a:ext uri="{FF2B5EF4-FFF2-40B4-BE49-F238E27FC236}">
                <a16:creationId xmlns:a16="http://schemas.microsoft.com/office/drawing/2014/main" id="{3F793FE4-3C69-4320-84F3-474323502C02}"/>
              </a:ext>
            </a:extLst>
          </p:cNvPr>
          <p:cNvSpPr/>
          <p:nvPr/>
        </p:nvSpPr>
        <p:spPr>
          <a:xfrm rot="5400000">
            <a:off x="7145309" y="5201646"/>
            <a:ext cx="1029087" cy="241380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1380 h 482320"/>
              <a:gd name="connsiteX0" fmla="*/ 101504 w 1029087"/>
              <a:gd name="connsiteY0" fmla="*/ 239472 h 241380"/>
              <a:gd name="connsiteX1" fmla="*/ 0 w 1029087"/>
              <a:gd name="connsiteY1" fmla="*/ 9136 h 241380"/>
              <a:gd name="connsiteX2" fmla="*/ 459831 w 1029087"/>
              <a:gd name="connsiteY2" fmla="*/ 9136 h 241380"/>
              <a:gd name="connsiteX3" fmla="*/ 505517 w 1029087"/>
              <a:gd name="connsiteY3" fmla="*/ 109636 h 241380"/>
              <a:gd name="connsiteX4" fmla="*/ 560340 w 1029087"/>
              <a:gd name="connsiteY4" fmla="*/ 0 h 241380"/>
              <a:gd name="connsiteX5" fmla="*/ 1029087 w 1029087"/>
              <a:gd name="connsiteY5" fmla="*/ 4035 h 241380"/>
              <a:gd name="connsiteX6" fmla="*/ 921194 w 1029087"/>
              <a:gd name="connsiteY6" fmla="*/ 241380 h 24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41380">
                <a:moveTo>
                  <a:pt x="101504" y="239472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138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310">
            <a:extLst>
              <a:ext uri="{FF2B5EF4-FFF2-40B4-BE49-F238E27FC236}">
                <a16:creationId xmlns:a16="http://schemas.microsoft.com/office/drawing/2014/main" id="{60611D4D-3ED7-4A4C-AF23-7796C68F2A85}"/>
              </a:ext>
            </a:extLst>
          </p:cNvPr>
          <p:cNvSpPr/>
          <p:nvPr/>
        </p:nvSpPr>
        <p:spPr>
          <a:xfrm rot="5400000" flipV="1">
            <a:off x="6918736" y="5196036"/>
            <a:ext cx="1029087" cy="252599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4661 h 482320"/>
              <a:gd name="connsiteX0" fmla="*/ 101504 w 1029087"/>
              <a:gd name="connsiteY0" fmla="*/ 252599 h 252599"/>
              <a:gd name="connsiteX1" fmla="*/ 0 w 1029087"/>
              <a:gd name="connsiteY1" fmla="*/ 9136 h 252599"/>
              <a:gd name="connsiteX2" fmla="*/ 459831 w 1029087"/>
              <a:gd name="connsiteY2" fmla="*/ 9136 h 252599"/>
              <a:gd name="connsiteX3" fmla="*/ 505517 w 1029087"/>
              <a:gd name="connsiteY3" fmla="*/ 109636 h 252599"/>
              <a:gd name="connsiteX4" fmla="*/ 560340 w 1029087"/>
              <a:gd name="connsiteY4" fmla="*/ 0 h 252599"/>
              <a:gd name="connsiteX5" fmla="*/ 1029087 w 1029087"/>
              <a:gd name="connsiteY5" fmla="*/ 4035 h 252599"/>
              <a:gd name="connsiteX6" fmla="*/ 921194 w 1029087"/>
              <a:gd name="connsiteY6" fmla="*/ 244661 h 2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52599">
                <a:moveTo>
                  <a:pt x="101504" y="252599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4661"/>
                </a:ln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CFCB64-AF2E-4226-977A-AFADE16ECBFE}"/>
              </a:ext>
            </a:extLst>
          </p:cNvPr>
          <p:cNvSpPr txBox="1"/>
          <p:nvPr/>
        </p:nvSpPr>
        <p:spPr>
          <a:xfrm rot="5400000">
            <a:off x="7358290" y="5137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0F2A6C4-0C80-4570-B5B2-113FC9ADB6B8}"/>
              </a:ext>
            </a:extLst>
          </p:cNvPr>
          <p:cNvCxnSpPr>
            <a:cxnSpLocks/>
          </p:cNvCxnSpPr>
          <p:nvPr/>
        </p:nvCxnSpPr>
        <p:spPr>
          <a:xfrm flipH="1">
            <a:off x="6646265" y="4077667"/>
            <a:ext cx="775014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Freeform 309">
            <a:extLst>
              <a:ext uri="{FF2B5EF4-FFF2-40B4-BE49-F238E27FC236}">
                <a16:creationId xmlns:a16="http://schemas.microsoft.com/office/drawing/2014/main" id="{FD0E0887-3493-42F2-85CF-14908067D7B4}"/>
              </a:ext>
            </a:extLst>
          </p:cNvPr>
          <p:cNvSpPr/>
          <p:nvPr/>
        </p:nvSpPr>
        <p:spPr>
          <a:xfrm rot="5400000">
            <a:off x="7145308" y="3956978"/>
            <a:ext cx="1029087" cy="241380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1380 h 482320"/>
              <a:gd name="connsiteX0" fmla="*/ 101504 w 1029087"/>
              <a:gd name="connsiteY0" fmla="*/ 239472 h 241380"/>
              <a:gd name="connsiteX1" fmla="*/ 0 w 1029087"/>
              <a:gd name="connsiteY1" fmla="*/ 9136 h 241380"/>
              <a:gd name="connsiteX2" fmla="*/ 459831 w 1029087"/>
              <a:gd name="connsiteY2" fmla="*/ 9136 h 241380"/>
              <a:gd name="connsiteX3" fmla="*/ 505517 w 1029087"/>
              <a:gd name="connsiteY3" fmla="*/ 109636 h 241380"/>
              <a:gd name="connsiteX4" fmla="*/ 560340 w 1029087"/>
              <a:gd name="connsiteY4" fmla="*/ 0 h 241380"/>
              <a:gd name="connsiteX5" fmla="*/ 1029087 w 1029087"/>
              <a:gd name="connsiteY5" fmla="*/ 4035 h 241380"/>
              <a:gd name="connsiteX6" fmla="*/ 921194 w 1029087"/>
              <a:gd name="connsiteY6" fmla="*/ 241380 h 24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41380">
                <a:moveTo>
                  <a:pt x="101504" y="239472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138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310">
            <a:extLst>
              <a:ext uri="{FF2B5EF4-FFF2-40B4-BE49-F238E27FC236}">
                <a16:creationId xmlns:a16="http://schemas.microsoft.com/office/drawing/2014/main" id="{024C98F3-5C75-4AB2-B3D1-72691C70B6DC}"/>
              </a:ext>
            </a:extLst>
          </p:cNvPr>
          <p:cNvSpPr/>
          <p:nvPr/>
        </p:nvSpPr>
        <p:spPr>
          <a:xfrm rot="5400000" flipV="1">
            <a:off x="6918735" y="3951368"/>
            <a:ext cx="1029087" cy="252599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4661 h 482320"/>
              <a:gd name="connsiteX0" fmla="*/ 101504 w 1029087"/>
              <a:gd name="connsiteY0" fmla="*/ 252599 h 252599"/>
              <a:gd name="connsiteX1" fmla="*/ 0 w 1029087"/>
              <a:gd name="connsiteY1" fmla="*/ 9136 h 252599"/>
              <a:gd name="connsiteX2" fmla="*/ 459831 w 1029087"/>
              <a:gd name="connsiteY2" fmla="*/ 9136 h 252599"/>
              <a:gd name="connsiteX3" fmla="*/ 505517 w 1029087"/>
              <a:gd name="connsiteY3" fmla="*/ 109636 h 252599"/>
              <a:gd name="connsiteX4" fmla="*/ 560340 w 1029087"/>
              <a:gd name="connsiteY4" fmla="*/ 0 h 252599"/>
              <a:gd name="connsiteX5" fmla="*/ 1029087 w 1029087"/>
              <a:gd name="connsiteY5" fmla="*/ 4035 h 252599"/>
              <a:gd name="connsiteX6" fmla="*/ 921194 w 1029087"/>
              <a:gd name="connsiteY6" fmla="*/ 244661 h 2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52599">
                <a:moveTo>
                  <a:pt x="101504" y="252599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4661"/>
                </a:ln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475F053-328E-4996-AC8B-FA82E5A26388}"/>
              </a:ext>
            </a:extLst>
          </p:cNvPr>
          <p:cNvSpPr txBox="1"/>
          <p:nvPr/>
        </p:nvSpPr>
        <p:spPr>
          <a:xfrm rot="5400000">
            <a:off x="7358289" y="389300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8421306-FC8F-4E81-A482-826E9D82EE86}"/>
              </a:ext>
            </a:extLst>
          </p:cNvPr>
          <p:cNvCxnSpPr>
            <a:cxnSpLocks/>
          </p:cNvCxnSpPr>
          <p:nvPr/>
        </p:nvCxnSpPr>
        <p:spPr>
          <a:xfrm flipH="1" flipV="1">
            <a:off x="5941072" y="3396007"/>
            <a:ext cx="11554" cy="1022037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B5076F-78DE-47D8-970C-E43F3D165514}"/>
              </a:ext>
            </a:extLst>
          </p:cNvPr>
          <p:cNvCxnSpPr>
            <a:cxnSpLocks/>
          </p:cNvCxnSpPr>
          <p:nvPr/>
        </p:nvCxnSpPr>
        <p:spPr>
          <a:xfrm flipV="1">
            <a:off x="6912850" y="4823670"/>
            <a:ext cx="3384" cy="48352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BCE95C2-9C93-48E1-AC5F-7C6892AC6287}"/>
              </a:ext>
            </a:extLst>
          </p:cNvPr>
          <p:cNvGrpSpPr/>
          <p:nvPr/>
        </p:nvGrpSpPr>
        <p:grpSpPr>
          <a:xfrm>
            <a:off x="8743375" y="3553192"/>
            <a:ext cx="611121" cy="251901"/>
            <a:chOff x="1143000" y="1702850"/>
            <a:chExt cx="611121" cy="251901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4B126A4-894E-4523-A674-05E9E06E7D76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BEAF7DA2-2E2A-4C25-8517-64C9ED38F89A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D70CE8A-FBB9-47FD-A6E1-A2E8AD31B8D6}"/>
              </a:ext>
            </a:extLst>
          </p:cNvPr>
          <p:cNvCxnSpPr>
            <a:cxnSpLocks/>
          </p:cNvCxnSpPr>
          <p:nvPr/>
        </p:nvCxnSpPr>
        <p:spPr>
          <a:xfrm flipH="1">
            <a:off x="7794542" y="4403962"/>
            <a:ext cx="1253633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28DFAF1-CACC-4E45-925B-27E623F11221}"/>
              </a:ext>
            </a:extLst>
          </p:cNvPr>
          <p:cNvCxnSpPr>
            <a:cxnSpLocks/>
          </p:cNvCxnSpPr>
          <p:nvPr/>
        </p:nvCxnSpPr>
        <p:spPr>
          <a:xfrm flipH="1">
            <a:off x="7818792" y="5643466"/>
            <a:ext cx="1229383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E5D7BF3-E334-464E-9E39-E917ADAACFFF}"/>
              </a:ext>
            </a:extLst>
          </p:cNvPr>
          <p:cNvGrpSpPr/>
          <p:nvPr/>
        </p:nvGrpSpPr>
        <p:grpSpPr>
          <a:xfrm>
            <a:off x="8743375" y="4813692"/>
            <a:ext cx="611121" cy="251901"/>
            <a:chOff x="1143000" y="1702850"/>
            <a:chExt cx="611121" cy="251901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4D78853-1553-4976-A9AC-6C47828FCF69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D1A89713-6585-46EA-88EB-56BBB3646F95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BF1AD93-F817-4D6A-B4FC-16E3703AAC33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9048175" y="5065593"/>
            <a:ext cx="0" cy="577873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672B571-FA6E-4DA2-860F-1D5D23B3C467}"/>
              </a:ext>
            </a:extLst>
          </p:cNvPr>
          <p:cNvCxnSpPr>
            <a:cxnSpLocks/>
            <a:stCxn id="166" idx="2"/>
            <a:endCxn id="173" idx="0"/>
          </p:cNvCxnSpPr>
          <p:nvPr/>
        </p:nvCxnSpPr>
        <p:spPr>
          <a:xfrm>
            <a:off x="9048175" y="3805093"/>
            <a:ext cx="0" cy="1008599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9FC5E0C-8C28-4015-A2F9-814CEF75EB86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9048175" y="2652813"/>
            <a:ext cx="0" cy="900379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48A2F07-3FFA-4907-8182-0C5E9824EEF4}"/>
              </a:ext>
            </a:extLst>
          </p:cNvPr>
          <p:cNvCxnSpPr>
            <a:cxnSpLocks/>
          </p:cNvCxnSpPr>
          <p:nvPr/>
        </p:nvCxnSpPr>
        <p:spPr>
          <a:xfrm flipV="1">
            <a:off x="4995664" y="2736999"/>
            <a:ext cx="0" cy="89152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6CEDDE0-2957-40DA-B6E6-C58B67392437}"/>
              </a:ext>
            </a:extLst>
          </p:cNvPr>
          <p:cNvSpPr txBox="1"/>
          <p:nvPr/>
        </p:nvSpPr>
        <p:spPr>
          <a:xfrm>
            <a:off x="10150844" y="2392422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sta_FLT_out_DO</a:t>
            </a:r>
            <a:endParaRPr lang="en-US" dirty="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95FDA61-34D1-41E3-98AE-88FEF54FACB3}"/>
              </a:ext>
            </a:extLst>
          </p:cNvPr>
          <p:cNvCxnSpPr>
            <a:cxnSpLocks/>
          </p:cNvCxnSpPr>
          <p:nvPr/>
        </p:nvCxnSpPr>
        <p:spPr>
          <a:xfrm flipV="1">
            <a:off x="4353734" y="2737001"/>
            <a:ext cx="1" cy="27694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679D304-1FE4-4B9A-8E3E-173BAAB32E0F}"/>
              </a:ext>
            </a:extLst>
          </p:cNvPr>
          <p:cNvCxnSpPr>
            <a:cxnSpLocks/>
          </p:cNvCxnSpPr>
          <p:nvPr/>
        </p:nvCxnSpPr>
        <p:spPr>
          <a:xfrm>
            <a:off x="3797284" y="3004088"/>
            <a:ext cx="569144" cy="18761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F5DAD92C-EB54-45F1-9B5B-0E6F5E5C6EBC}"/>
                  </a:ext>
                </a:extLst>
              </p:cNvPr>
              <p:cNvSpPr/>
              <p:nvPr/>
            </p:nvSpPr>
            <p:spPr>
              <a:xfrm>
                <a:off x="2713728" y="2271996"/>
                <a:ext cx="734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b</m:t>
                      </m:r>
                      <m:r>
                        <m:rPr>
                          <m:nor/>
                        </m:rPr>
                        <a:rPr lang="en-US"/>
                        <m:t>0_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F5DAD92C-EB54-45F1-9B5B-0E6F5E5C6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728" y="2271996"/>
                <a:ext cx="734496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25ABF67-34BF-4307-8D5E-CBDF7BA01479}"/>
              </a:ext>
            </a:extLst>
          </p:cNvPr>
          <p:cNvSpPr/>
          <p:nvPr/>
        </p:nvSpPr>
        <p:spPr>
          <a:xfrm>
            <a:off x="59096" y="2885636"/>
            <a:ext cx="1509014" cy="6011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C4D94E7-A5DF-4FD6-A409-E2E2C34E044E}"/>
              </a:ext>
            </a:extLst>
          </p:cNvPr>
          <p:cNvSpPr/>
          <p:nvPr/>
        </p:nvSpPr>
        <p:spPr>
          <a:xfrm>
            <a:off x="10104770" y="2274209"/>
            <a:ext cx="1817580" cy="60119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FA4C9C0-1889-4F2D-B4A3-15E7DEC2A28C}"/>
              </a:ext>
            </a:extLst>
          </p:cNvPr>
          <p:cNvCxnSpPr>
            <a:cxnSpLocks/>
          </p:cNvCxnSpPr>
          <p:nvPr/>
        </p:nvCxnSpPr>
        <p:spPr>
          <a:xfrm rot="10800000">
            <a:off x="4794931" y="2036184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6CD26BF-E9E5-40EE-9810-CE1EB30FC2AF}"/>
              </a:ext>
            </a:extLst>
          </p:cNvPr>
          <p:cNvCxnSpPr>
            <a:cxnSpLocks/>
          </p:cNvCxnSpPr>
          <p:nvPr/>
        </p:nvCxnSpPr>
        <p:spPr>
          <a:xfrm flipV="1">
            <a:off x="4794931" y="2022192"/>
            <a:ext cx="753739" cy="7569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228842D6-0CCC-42E1-B8E5-4A2AECAE7C2D}"/>
              </a:ext>
            </a:extLst>
          </p:cNvPr>
          <p:cNvSpPr/>
          <p:nvPr/>
        </p:nvSpPr>
        <p:spPr>
          <a:xfrm>
            <a:off x="414424" y="310385"/>
            <a:ext cx="484229" cy="3410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F6458B1A-06E7-4355-A949-BB8C78C4E889}"/>
              </a:ext>
            </a:extLst>
          </p:cNvPr>
          <p:cNvSpPr/>
          <p:nvPr/>
        </p:nvSpPr>
        <p:spPr>
          <a:xfrm>
            <a:off x="414424" y="787055"/>
            <a:ext cx="484228" cy="338469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5DC418A-A2E6-48E0-A25C-B7F9058C8B0C}"/>
              </a:ext>
            </a:extLst>
          </p:cNvPr>
          <p:cNvSpPr txBox="1"/>
          <p:nvPr/>
        </p:nvSpPr>
        <p:spPr>
          <a:xfrm>
            <a:off x="892790" y="27083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Inputs</a:t>
            </a:r>
            <a:endParaRPr lang="en-US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339207D-7459-4327-A231-B963A37C457A}"/>
              </a:ext>
            </a:extLst>
          </p:cNvPr>
          <p:cNvSpPr txBox="1"/>
          <p:nvPr/>
        </p:nvSpPr>
        <p:spPr>
          <a:xfrm>
            <a:off x="896125" y="77478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Outputs</a:t>
            </a:r>
            <a:endParaRPr lang="en-US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33CE17DF-82AC-4201-9E8F-029E3986CE16}"/>
              </a:ext>
            </a:extLst>
          </p:cNvPr>
          <p:cNvSpPr/>
          <p:nvPr/>
        </p:nvSpPr>
        <p:spPr>
          <a:xfrm>
            <a:off x="1948103" y="283109"/>
            <a:ext cx="484228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ECE3DEB-2380-443B-90A6-78FA24E50340}"/>
              </a:ext>
            </a:extLst>
          </p:cNvPr>
          <p:cNvSpPr txBox="1"/>
          <p:nvPr/>
        </p:nvSpPr>
        <p:spPr>
          <a:xfrm>
            <a:off x="2429804" y="270836"/>
            <a:ext cx="179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Filter parameters</a:t>
            </a:r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E22A7A-9BE7-47FA-B417-FA5B563DF818}"/>
              </a:ext>
            </a:extLst>
          </p:cNvPr>
          <p:cNvGrpSpPr/>
          <p:nvPr/>
        </p:nvGrpSpPr>
        <p:grpSpPr>
          <a:xfrm>
            <a:off x="8301252" y="2159871"/>
            <a:ext cx="490022" cy="1029088"/>
            <a:chOff x="8518652" y="2161524"/>
            <a:chExt cx="490022" cy="1029088"/>
          </a:xfrm>
        </p:grpSpPr>
        <p:sp>
          <p:nvSpPr>
            <p:cNvPr id="292" name="Freeform 309">
              <a:extLst>
                <a:ext uri="{FF2B5EF4-FFF2-40B4-BE49-F238E27FC236}">
                  <a16:creationId xmlns:a16="http://schemas.microsoft.com/office/drawing/2014/main" id="{4FC23CD7-32DD-4D1B-B8BD-918991DD7D8D}"/>
                </a:ext>
              </a:extLst>
            </p:cNvPr>
            <p:cNvSpPr/>
            <p:nvPr/>
          </p:nvSpPr>
          <p:spPr>
            <a:xfrm rot="16200000">
              <a:off x="8124798" y="2555379"/>
              <a:ext cx="1029087" cy="241380"/>
            </a:xfrm>
            <a:custGeom>
              <a:avLst/>
              <a:gdLst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0155 w 1105595"/>
                <a:gd name="connsiteY6" fmla="*/ 456819 h 484228"/>
                <a:gd name="connsiteX7" fmla="*/ 0 w 1105595"/>
                <a:gd name="connsiteY7" fmla="*/ 9136 h 484228"/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5255 w 1105595"/>
                <a:gd name="connsiteY6" fmla="*/ 482320 h 484228"/>
                <a:gd name="connsiteX7" fmla="*/ 0 w 1105595"/>
                <a:gd name="connsiteY7" fmla="*/ 9136 h 484228"/>
                <a:gd name="connsiteX0" fmla="*/ 0 w 1069891"/>
                <a:gd name="connsiteY0" fmla="*/ 15301 h 490393"/>
                <a:gd name="connsiteX1" fmla="*/ 475132 w 1069891"/>
                <a:gd name="connsiteY1" fmla="*/ 15301 h 490393"/>
                <a:gd name="connsiteX2" fmla="*/ 520818 w 1069891"/>
                <a:gd name="connsiteY2" fmla="*/ 115801 h 490393"/>
                <a:gd name="connsiteX3" fmla="*/ 575641 w 1069891"/>
                <a:gd name="connsiteY3" fmla="*/ 6165 h 490393"/>
                <a:gd name="connsiteX4" fmla="*/ 1069891 w 1069891"/>
                <a:gd name="connsiteY4" fmla="*/ 0 h 490393"/>
                <a:gd name="connsiteX5" fmla="*/ 831481 w 1069891"/>
                <a:gd name="connsiteY5" fmla="*/ 490393 h 490393"/>
                <a:gd name="connsiteX6" fmla="*/ 215255 w 1069891"/>
                <a:gd name="connsiteY6" fmla="*/ 488485 h 490393"/>
                <a:gd name="connsiteX7" fmla="*/ 0 w 1069891"/>
                <a:gd name="connsiteY7" fmla="*/ 15301 h 490393"/>
                <a:gd name="connsiteX0" fmla="*/ 0 w 1069891"/>
                <a:gd name="connsiteY0" fmla="*/ 9136 h 484228"/>
                <a:gd name="connsiteX1" fmla="*/ 475132 w 1069891"/>
                <a:gd name="connsiteY1" fmla="*/ 9136 h 484228"/>
                <a:gd name="connsiteX2" fmla="*/ 520818 w 1069891"/>
                <a:gd name="connsiteY2" fmla="*/ 109636 h 484228"/>
                <a:gd name="connsiteX3" fmla="*/ 575641 w 1069891"/>
                <a:gd name="connsiteY3" fmla="*/ 0 h 484228"/>
                <a:gd name="connsiteX4" fmla="*/ 1069891 w 1069891"/>
                <a:gd name="connsiteY4" fmla="*/ 4035 h 484228"/>
                <a:gd name="connsiteX5" fmla="*/ 831481 w 1069891"/>
                <a:gd name="connsiteY5" fmla="*/ 484228 h 484228"/>
                <a:gd name="connsiteX6" fmla="*/ 215255 w 1069891"/>
                <a:gd name="connsiteY6" fmla="*/ 482320 h 484228"/>
                <a:gd name="connsiteX7" fmla="*/ 0 w 1069891"/>
                <a:gd name="connsiteY7" fmla="*/ 9136 h 484228"/>
                <a:gd name="connsiteX0" fmla="*/ 0 w 1044388"/>
                <a:gd name="connsiteY0" fmla="*/ 9136 h 484228"/>
                <a:gd name="connsiteX1" fmla="*/ 475132 w 1044388"/>
                <a:gd name="connsiteY1" fmla="*/ 9136 h 484228"/>
                <a:gd name="connsiteX2" fmla="*/ 520818 w 1044388"/>
                <a:gd name="connsiteY2" fmla="*/ 109636 h 484228"/>
                <a:gd name="connsiteX3" fmla="*/ 575641 w 1044388"/>
                <a:gd name="connsiteY3" fmla="*/ 0 h 484228"/>
                <a:gd name="connsiteX4" fmla="*/ 1044388 w 1044388"/>
                <a:gd name="connsiteY4" fmla="*/ 4035 h 484228"/>
                <a:gd name="connsiteX5" fmla="*/ 831481 w 1044388"/>
                <a:gd name="connsiteY5" fmla="*/ 484228 h 484228"/>
                <a:gd name="connsiteX6" fmla="*/ 215255 w 1044388"/>
                <a:gd name="connsiteY6" fmla="*/ 482320 h 484228"/>
                <a:gd name="connsiteX7" fmla="*/ 0 w 1044388"/>
                <a:gd name="connsiteY7" fmla="*/ 9136 h 484228"/>
                <a:gd name="connsiteX0" fmla="*/ 0 w 1029087"/>
                <a:gd name="connsiteY0" fmla="*/ 9136 h 484228"/>
                <a:gd name="connsiteX1" fmla="*/ 459831 w 1029087"/>
                <a:gd name="connsiteY1" fmla="*/ 9136 h 484228"/>
                <a:gd name="connsiteX2" fmla="*/ 505517 w 1029087"/>
                <a:gd name="connsiteY2" fmla="*/ 109636 h 484228"/>
                <a:gd name="connsiteX3" fmla="*/ 560340 w 1029087"/>
                <a:gd name="connsiteY3" fmla="*/ 0 h 484228"/>
                <a:gd name="connsiteX4" fmla="*/ 1029087 w 1029087"/>
                <a:gd name="connsiteY4" fmla="*/ 4035 h 484228"/>
                <a:gd name="connsiteX5" fmla="*/ 816180 w 1029087"/>
                <a:gd name="connsiteY5" fmla="*/ 484228 h 484228"/>
                <a:gd name="connsiteX6" fmla="*/ 199954 w 1029087"/>
                <a:gd name="connsiteY6" fmla="*/ 482320 h 484228"/>
                <a:gd name="connsiteX7" fmla="*/ 0 w 1029087"/>
                <a:gd name="connsiteY7" fmla="*/ 9136 h 484228"/>
                <a:gd name="connsiteX0" fmla="*/ 199954 w 1029087"/>
                <a:gd name="connsiteY0" fmla="*/ 482320 h 573760"/>
                <a:gd name="connsiteX1" fmla="*/ 0 w 1029087"/>
                <a:gd name="connsiteY1" fmla="*/ 9136 h 573760"/>
                <a:gd name="connsiteX2" fmla="*/ 459831 w 1029087"/>
                <a:gd name="connsiteY2" fmla="*/ 9136 h 573760"/>
                <a:gd name="connsiteX3" fmla="*/ 505517 w 1029087"/>
                <a:gd name="connsiteY3" fmla="*/ 109636 h 573760"/>
                <a:gd name="connsiteX4" fmla="*/ 560340 w 1029087"/>
                <a:gd name="connsiteY4" fmla="*/ 0 h 573760"/>
                <a:gd name="connsiteX5" fmla="*/ 1029087 w 1029087"/>
                <a:gd name="connsiteY5" fmla="*/ 4035 h 573760"/>
                <a:gd name="connsiteX6" fmla="*/ 816180 w 1029087"/>
                <a:gd name="connsiteY6" fmla="*/ 484228 h 573760"/>
                <a:gd name="connsiteX7" fmla="*/ 291394 w 1029087"/>
                <a:gd name="connsiteY7" fmla="*/ 573760 h 573760"/>
                <a:gd name="connsiteX0" fmla="*/ 199954 w 1029087"/>
                <a:gd name="connsiteY0" fmla="*/ 482320 h 484228"/>
                <a:gd name="connsiteX1" fmla="*/ 0 w 1029087"/>
                <a:gd name="connsiteY1" fmla="*/ 9136 h 484228"/>
                <a:gd name="connsiteX2" fmla="*/ 459831 w 1029087"/>
                <a:gd name="connsiteY2" fmla="*/ 9136 h 484228"/>
                <a:gd name="connsiteX3" fmla="*/ 505517 w 1029087"/>
                <a:gd name="connsiteY3" fmla="*/ 109636 h 484228"/>
                <a:gd name="connsiteX4" fmla="*/ 560340 w 1029087"/>
                <a:gd name="connsiteY4" fmla="*/ 0 h 484228"/>
                <a:gd name="connsiteX5" fmla="*/ 1029087 w 1029087"/>
                <a:gd name="connsiteY5" fmla="*/ 4035 h 484228"/>
                <a:gd name="connsiteX6" fmla="*/ 816180 w 1029087"/>
                <a:gd name="connsiteY6" fmla="*/ 484228 h 484228"/>
                <a:gd name="connsiteX0" fmla="*/ 199954 w 1029087"/>
                <a:gd name="connsiteY0" fmla="*/ 482320 h 482320"/>
                <a:gd name="connsiteX1" fmla="*/ 0 w 1029087"/>
                <a:gd name="connsiteY1" fmla="*/ 9136 h 482320"/>
                <a:gd name="connsiteX2" fmla="*/ 459831 w 1029087"/>
                <a:gd name="connsiteY2" fmla="*/ 9136 h 482320"/>
                <a:gd name="connsiteX3" fmla="*/ 505517 w 1029087"/>
                <a:gd name="connsiteY3" fmla="*/ 109636 h 482320"/>
                <a:gd name="connsiteX4" fmla="*/ 560340 w 1029087"/>
                <a:gd name="connsiteY4" fmla="*/ 0 h 482320"/>
                <a:gd name="connsiteX5" fmla="*/ 1029087 w 1029087"/>
                <a:gd name="connsiteY5" fmla="*/ 4035 h 482320"/>
                <a:gd name="connsiteX6" fmla="*/ 921194 w 1029087"/>
                <a:gd name="connsiteY6" fmla="*/ 241380 h 482320"/>
                <a:gd name="connsiteX0" fmla="*/ 101504 w 1029087"/>
                <a:gd name="connsiteY0" fmla="*/ 239472 h 241380"/>
                <a:gd name="connsiteX1" fmla="*/ 0 w 1029087"/>
                <a:gd name="connsiteY1" fmla="*/ 9136 h 241380"/>
                <a:gd name="connsiteX2" fmla="*/ 459831 w 1029087"/>
                <a:gd name="connsiteY2" fmla="*/ 9136 h 241380"/>
                <a:gd name="connsiteX3" fmla="*/ 505517 w 1029087"/>
                <a:gd name="connsiteY3" fmla="*/ 109636 h 241380"/>
                <a:gd name="connsiteX4" fmla="*/ 560340 w 1029087"/>
                <a:gd name="connsiteY4" fmla="*/ 0 h 241380"/>
                <a:gd name="connsiteX5" fmla="*/ 1029087 w 1029087"/>
                <a:gd name="connsiteY5" fmla="*/ 4035 h 241380"/>
                <a:gd name="connsiteX6" fmla="*/ 921194 w 1029087"/>
                <a:gd name="connsiteY6" fmla="*/ 241380 h 24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9087" h="241380">
                  <a:moveTo>
                    <a:pt x="101504" y="239472"/>
                  </a:moveTo>
                  <a:lnTo>
                    <a:pt x="0" y="9136"/>
                  </a:lnTo>
                  <a:lnTo>
                    <a:pt x="459831" y="9136"/>
                  </a:lnTo>
                  <a:lnTo>
                    <a:pt x="505517" y="109636"/>
                  </a:lnTo>
                  <a:lnTo>
                    <a:pt x="560340" y="0"/>
                  </a:lnTo>
                  <a:lnTo>
                    <a:pt x="1029087" y="4035"/>
                  </a:lnTo>
                  <a:lnTo>
                    <a:pt x="921194" y="241380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reeform 310">
              <a:extLst>
                <a:ext uri="{FF2B5EF4-FFF2-40B4-BE49-F238E27FC236}">
                  <a16:creationId xmlns:a16="http://schemas.microsoft.com/office/drawing/2014/main" id="{01F83A01-86CC-4BD1-B24E-C2EBBC52B439}"/>
                </a:ext>
              </a:extLst>
            </p:cNvPr>
            <p:cNvSpPr/>
            <p:nvPr/>
          </p:nvSpPr>
          <p:spPr>
            <a:xfrm rot="16200000" flipV="1">
              <a:off x="8351371" y="2549768"/>
              <a:ext cx="1029087" cy="252599"/>
            </a:xfrm>
            <a:custGeom>
              <a:avLst/>
              <a:gdLst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0155 w 1105595"/>
                <a:gd name="connsiteY6" fmla="*/ 456819 h 484228"/>
                <a:gd name="connsiteX7" fmla="*/ 0 w 1105595"/>
                <a:gd name="connsiteY7" fmla="*/ 9136 h 484228"/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5255 w 1105595"/>
                <a:gd name="connsiteY6" fmla="*/ 482320 h 484228"/>
                <a:gd name="connsiteX7" fmla="*/ 0 w 1105595"/>
                <a:gd name="connsiteY7" fmla="*/ 9136 h 484228"/>
                <a:gd name="connsiteX0" fmla="*/ 0 w 1069891"/>
                <a:gd name="connsiteY0" fmla="*/ 15301 h 490393"/>
                <a:gd name="connsiteX1" fmla="*/ 475132 w 1069891"/>
                <a:gd name="connsiteY1" fmla="*/ 15301 h 490393"/>
                <a:gd name="connsiteX2" fmla="*/ 520818 w 1069891"/>
                <a:gd name="connsiteY2" fmla="*/ 115801 h 490393"/>
                <a:gd name="connsiteX3" fmla="*/ 575641 w 1069891"/>
                <a:gd name="connsiteY3" fmla="*/ 6165 h 490393"/>
                <a:gd name="connsiteX4" fmla="*/ 1069891 w 1069891"/>
                <a:gd name="connsiteY4" fmla="*/ 0 h 490393"/>
                <a:gd name="connsiteX5" fmla="*/ 831481 w 1069891"/>
                <a:gd name="connsiteY5" fmla="*/ 490393 h 490393"/>
                <a:gd name="connsiteX6" fmla="*/ 215255 w 1069891"/>
                <a:gd name="connsiteY6" fmla="*/ 488485 h 490393"/>
                <a:gd name="connsiteX7" fmla="*/ 0 w 1069891"/>
                <a:gd name="connsiteY7" fmla="*/ 15301 h 490393"/>
                <a:gd name="connsiteX0" fmla="*/ 0 w 1069891"/>
                <a:gd name="connsiteY0" fmla="*/ 9136 h 484228"/>
                <a:gd name="connsiteX1" fmla="*/ 475132 w 1069891"/>
                <a:gd name="connsiteY1" fmla="*/ 9136 h 484228"/>
                <a:gd name="connsiteX2" fmla="*/ 520818 w 1069891"/>
                <a:gd name="connsiteY2" fmla="*/ 109636 h 484228"/>
                <a:gd name="connsiteX3" fmla="*/ 575641 w 1069891"/>
                <a:gd name="connsiteY3" fmla="*/ 0 h 484228"/>
                <a:gd name="connsiteX4" fmla="*/ 1069891 w 1069891"/>
                <a:gd name="connsiteY4" fmla="*/ 4035 h 484228"/>
                <a:gd name="connsiteX5" fmla="*/ 831481 w 1069891"/>
                <a:gd name="connsiteY5" fmla="*/ 484228 h 484228"/>
                <a:gd name="connsiteX6" fmla="*/ 215255 w 1069891"/>
                <a:gd name="connsiteY6" fmla="*/ 482320 h 484228"/>
                <a:gd name="connsiteX7" fmla="*/ 0 w 1069891"/>
                <a:gd name="connsiteY7" fmla="*/ 9136 h 484228"/>
                <a:gd name="connsiteX0" fmla="*/ 0 w 1044388"/>
                <a:gd name="connsiteY0" fmla="*/ 9136 h 484228"/>
                <a:gd name="connsiteX1" fmla="*/ 475132 w 1044388"/>
                <a:gd name="connsiteY1" fmla="*/ 9136 h 484228"/>
                <a:gd name="connsiteX2" fmla="*/ 520818 w 1044388"/>
                <a:gd name="connsiteY2" fmla="*/ 109636 h 484228"/>
                <a:gd name="connsiteX3" fmla="*/ 575641 w 1044388"/>
                <a:gd name="connsiteY3" fmla="*/ 0 h 484228"/>
                <a:gd name="connsiteX4" fmla="*/ 1044388 w 1044388"/>
                <a:gd name="connsiteY4" fmla="*/ 4035 h 484228"/>
                <a:gd name="connsiteX5" fmla="*/ 831481 w 1044388"/>
                <a:gd name="connsiteY5" fmla="*/ 484228 h 484228"/>
                <a:gd name="connsiteX6" fmla="*/ 215255 w 1044388"/>
                <a:gd name="connsiteY6" fmla="*/ 482320 h 484228"/>
                <a:gd name="connsiteX7" fmla="*/ 0 w 1044388"/>
                <a:gd name="connsiteY7" fmla="*/ 9136 h 484228"/>
                <a:gd name="connsiteX0" fmla="*/ 0 w 1029087"/>
                <a:gd name="connsiteY0" fmla="*/ 9136 h 484228"/>
                <a:gd name="connsiteX1" fmla="*/ 459831 w 1029087"/>
                <a:gd name="connsiteY1" fmla="*/ 9136 h 484228"/>
                <a:gd name="connsiteX2" fmla="*/ 505517 w 1029087"/>
                <a:gd name="connsiteY2" fmla="*/ 109636 h 484228"/>
                <a:gd name="connsiteX3" fmla="*/ 560340 w 1029087"/>
                <a:gd name="connsiteY3" fmla="*/ 0 h 484228"/>
                <a:gd name="connsiteX4" fmla="*/ 1029087 w 1029087"/>
                <a:gd name="connsiteY4" fmla="*/ 4035 h 484228"/>
                <a:gd name="connsiteX5" fmla="*/ 816180 w 1029087"/>
                <a:gd name="connsiteY5" fmla="*/ 484228 h 484228"/>
                <a:gd name="connsiteX6" fmla="*/ 199954 w 1029087"/>
                <a:gd name="connsiteY6" fmla="*/ 482320 h 484228"/>
                <a:gd name="connsiteX7" fmla="*/ 0 w 1029087"/>
                <a:gd name="connsiteY7" fmla="*/ 9136 h 484228"/>
                <a:gd name="connsiteX0" fmla="*/ 199954 w 1029087"/>
                <a:gd name="connsiteY0" fmla="*/ 482320 h 573760"/>
                <a:gd name="connsiteX1" fmla="*/ 0 w 1029087"/>
                <a:gd name="connsiteY1" fmla="*/ 9136 h 573760"/>
                <a:gd name="connsiteX2" fmla="*/ 459831 w 1029087"/>
                <a:gd name="connsiteY2" fmla="*/ 9136 h 573760"/>
                <a:gd name="connsiteX3" fmla="*/ 505517 w 1029087"/>
                <a:gd name="connsiteY3" fmla="*/ 109636 h 573760"/>
                <a:gd name="connsiteX4" fmla="*/ 560340 w 1029087"/>
                <a:gd name="connsiteY4" fmla="*/ 0 h 573760"/>
                <a:gd name="connsiteX5" fmla="*/ 1029087 w 1029087"/>
                <a:gd name="connsiteY5" fmla="*/ 4035 h 573760"/>
                <a:gd name="connsiteX6" fmla="*/ 816180 w 1029087"/>
                <a:gd name="connsiteY6" fmla="*/ 484228 h 573760"/>
                <a:gd name="connsiteX7" fmla="*/ 291394 w 1029087"/>
                <a:gd name="connsiteY7" fmla="*/ 573760 h 573760"/>
                <a:gd name="connsiteX0" fmla="*/ 199954 w 1029087"/>
                <a:gd name="connsiteY0" fmla="*/ 482320 h 484228"/>
                <a:gd name="connsiteX1" fmla="*/ 0 w 1029087"/>
                <a:gd name="connsiteY1" fmla="*/ 9136 h 484228"/>
                <a:gd name="connsiteX2" fmla="*/ 459831 w 1029087"/>
                <a:gd name="connsiteY2" fmla="*/ 9136 h 484228"/>
                <a:gd name="connsiteX3" fmla="*/ 505517 w 1029087"/>
                <a:gd name="connsiteY3" fmla="*/ 109636 h 484228"/>
                <a:gd name="connsiteX4" fmla="*/ 560340 w 1029087"/>
                <a:gd name="connsiteY4" fmla="*/ 0 h 484228"/>
                <a:gd name="connsiteX5" fmla="*/ 1029087 w 1029087"/>
                <a:gd name="connsiteY5" fmla="*/ 4035 h 484228"/>
                <a:gd name="connsiteX6" fmla="*/ 816180 w 1029087"/>
                <a:gd name="connsiteY6" fmla="*/ 484228 h 484228"/>
                <a:gd name="connsiteX0" fmla="*/ 199954 w 1029087"/>
                <a:gd name="connsiteY0" fmla="*/ 482320 h 482320"/>
                <a:gd name="connsiteX1" fmla="*/ 0 w 1029087"/>
                <a:gd name="connsiteY1" fmla="*/ 9136 h 482320"/>
                <a:gd name="connsiteX2" fmla="*/ 459831 w 1029087"/>
                <a:gd name="connsiteY2" fmla="*/ 9136 h 482320"/>
                <a:gd name="connsiteX3" fmla="*/ 505517 w 1029087"/>
                <a:gd name="connsiteY3" fmla="*/ 109636 h 482320"/>
                <a:gd name="connsiteX4" fmla="*/ 560340 w 1029087"/>
                <a:gd name="connsiteY4" fmla="*/ 0 h 482320"/>
                <a:gd name="connsiteX5" fmla="*/ 1029087 w 1029087"/>
                <a:gd name="connsiteY5" fmla="*/ 4035 h 482320"/>
                <a:gd name="connsiteX6" fmla="*/ 921194 w 1029087"/>
                <a:gd name="connsiteY6" fmla="*/ 244661 h 482320"/>
                <a:gd name="connsiteX0" fmla="*/ 101504 w 1029087"/>
                <a:gd name="connsiteY0" fmla="*/ 252599 h 252599"/>
                <a:gd name="connsiteX1" fmla="*/ 0 w 1029087"/>
                <a:gd name="connsiteY1" fmla="*/ 9136 h 252599"/>
                <a:gd name="connsiteX2" fmla="*/ 459831 w 1029087"/>
                <a:gd name="connsiteY2" fmla="*/ 9136 h 252599"/>
                <a:gd name="connsiteX3" fmla="*/ 505517 w 1029087"/>
                <a:gd name="connsiteY3" fmla="*/ 109636 h 252599"/>
                <a:gd name="connsiteX4" fmla="*/ 560340 w 1029087"/>
                <a:gd name="connsiteY4" fmla="*/ 0 h 252599"/>
                <a:gd name="connsiteX5" fmla="*/ 1029087 w 1029087"/>
                <a:gd name="connsiteY5" fmla="*/ 4035 h 252599"/>
                <a:gd name="connsiteX6" fmla="*/ 921194 w 1029087"/>
                <a:gd name="connsiteY6" fmla="*/ 244661 h 25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9087" h="252599">
                  <a:moveTo>
                    <a:pt x="101504" y="252599"/>
                  </a:moveTo>
                  <a:lnTo>
                    <a:pt x="0" y="9136"/>
                  </a:lnTo>
                  <a:lnTo>
                    <a:pt x="459831" y="9136"/>
                  </a:lnTo>
                  <a:lnTo>
                    <a:pt x="505517" y="109636"/>
                  </a:lnTo>
                  <a:lnTo>
                    <a:pt x="560340" y="0"/>
                  </a:lnTo>
                  <a:lnTo>
                    <a:pt x="1029087" y="4035"/>
                  </a:lnTo>
                  <a:lnTo>
                    <a:pt x="921194" y="244661"/>
                  </a:ln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5EEC702-3967-4251-9DAB-8596746F8E5D}"/>
                </a:ext>
              </a:extLst>
            </p:cNvPr>
            <p:cNvSpPr txBox="1"/>
            <p:nvPr/>
          </p:nvSpPr>
          <p:spPr>
            <a:xfrm rot="16200000">
              <a:off x="8674192" y="2491402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298" name="Oval 297">
            <a:extLst>
              <a:ext uri="{FF2B5EF4-FFF2-40B4-BE49-F238E27FC236}">
                <a16:creationId xmlns:a16="http://schemas.microsoft.com/office/drawing/2014/main" id="{220C0903-3D61-4DEA-854E-B268550EA85C}"/>
              </a:ext>
            </a:extLst>
          </p:cNvPr>
          <p:cNvSpPr/>
          <p:nvPr/>
        </p:nvSpPr>
        <p:spPr>
          <a:xfrm>
            <a:off x="2751769" y="2292276"/>
            <a:ext cx="670703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03932065-2FEF-4634-9E9E-87E8E148DB67}"/>
              </a:ext>
            </a:extLst>
          </p:cNvPr>
          <p:cNvCxnSpPr>
            <a:cxnSpLocks/>
          </p:cNvCxnSpPr>
          <p:nvPr/>
        </p:nvCxnSpPr>
        <p:spPr>
          <a:xfrm>
            <a:off x="8663322" y="2673665"/>
            <a:ext cx="3442697" cy="20184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7CD1DB8-131A-4A02-9C9E-D200B1A72791}"/>
              </a:ext>
            </a:extLst>
          </p:cNvPr>
          <p:cNvSpPr/>
          <p:nvPr/>
        </p:nvSpPr>
        <p:spPr>
          <a:xfrm>
            <a:off x="1653136" y="1398310"/>
            <a:ext cx="8277416" cy="5300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07769C-75C7-4E39-A23A-77FEA00D175C}"/>
              </a:ext>
            </a:extLst>
          </p:cNvPr>
          <p:cNvSpPr txBox="1"/>
          <p:nvPr/>
        </p:nvSpPr>
        <p:spPr>
          <a:xfrm>
            <a:off x="709234" y="3944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Clk_CI</a:t>
            </a:r>
            <a:endParaRPr lang="en-ZA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5B7909-832F-4A70-96EB-A2B934CF654E}"/>
              </a:ext>
            </a:extLst>
          </p:cNvPr>
          <p:cNvSpPr txBox="1"/>
          <p:nvPr/>
        </p:nvSpPr>
        <p:spPr>
          <a:xfrm>
            <a:off x="663195" y="5065434"/>
            <a:ext cx="89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Rst_RBI</a:t>
            </a:r>
            <a:endParaRPr lang="en-ZA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67F669B-EC2E-498E-991A-0076D65AC8EC}"/>
              </a:ext>
            </a:extLst>
          </p:cNvPr>
          <p:cNvSpPr/>
          <p:nvPr/>
        </p:nvSpPr>
        <p:spPr>
          <a:xfrm>
            <a:off x="630615" y="3836967"/>
            <a:ext cx="937300" cy="6011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43AEC8B-62E3-4D6C-BB85-ACB1B62F10A8}"/>
              </a:ext>
            </a:extLst>
          </p:cNvPr>
          <p:cNvSpPr/>
          <p:nvPr/>
        </p:nvSpPr>
        <p:spPr>
          <a:xfrm>
            <a:off x="637915" y="4952212"/>
            <a:ext cx="969146" cy="6011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C9D5F2-0557-4195-AB28-542D6A6A4E0C}"/>
              </a:ext>
            </a:extLst>
          </p:cNvPr>
          <p:cNvCxnSpPr>
            <a:cxnSpLocks/>
            <a:stCxn id="107" idx="3"/>
            <a:endCxn id="25" idx="3"/>
          </p:cNvCxnSpPr>
          <p:nvPr/>
        </p:nvCxnSpPr>
        <p:spPr>
          <a:xfrm flipV="1">
            <a:off x="1470981" y="3702473"/>
            <a:ext cx="737416" cy="42690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534BDD-895D-4EC9-B03B-76EAD7F88064}"/>
              </a:ext>
            </a:extLst>
          </p:cNvPr>
          <p:cNvCxnSpPr>
            <a:cxnSpLocks/>
            <a:stCxn id="107" idx="3"/>
            <a:endCxn id="30" idx="3"/>
          </p:cNvCxnSpPr>
          <p:nvPr/>
        </p:nvCxnSpPr>
        <p:spPr>
          <a:xfrm>
            <a:off x="1470981" y="4129377"/>
            <a:ext cx="735807" cy="122999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BDE094-156D-4CC3-8AA9-CEF717B48EB5}"/>
              </a:ext>
            </a:extLst>
          </p:cNvPr>
          <p:cNvCxnSpPr>
            <a:cxnSpLocks/>
          </p:cNvCxnSpPr>
          <p:nvPr/>
        </p:nvCxnSpPr>
        <p:spPr>
          <a:xfrm>
            <a:off x="1969476" y="6412536"/>
            <a:ext cx="7736926" cy="2869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AE726A0-2096-459C-A756-06623D89FBEA}"/>
              </a:ext>
            </a:extLst>
          </p:cNvPr>
          <p:cNvCxnSpPr>
            <a:cxnSpLocks/>
            <a:endCxn id="173" idx="3"/>
          </p:cNvCxnSpPr>
          <p:nvPr/>
        </p:nvCxnSpPr>
        <p:spPr>
          <a:xfrm rot="16200000" flipV="1">
            <a:off x="8778897" y="5513721"/>
            <a:ext cx="1501584" cy="353428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0C1E417-513F-4010-B3F5-E032C3A883DB}"/>
              </a:ext>
            </a:extLst>
          </p:cNvPr>
          <p:cNvCxnSpPr>
            <a:cxnSpLocks/>
            <a:endCxn id="166" idx="3"/>
          </p:cNvCxnSpPr>
          <p:nvPr/>
        </p:nvCxnSpPr>
        <p:spPr>
          <a:xfrm rot="16200000" flipV="1">
            <a:off x="8899439" y="4132679"/>
            <a:ext cx="1260500" cy="353428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1C2D0C0-0E19-47DA-84B1-5B3CC945AF01}"/>
              </a:ext>
            </a:extLst>
          </p:cNvPr>
          <p:cNvCxnSpPr>
            <a:cxnSpLocks/>
          </p:cNvCxnSpPr>
          <p:nvPr/>
        </p:nvCxnSpPr>
        <p:spPr>
          <a:xfrm>
            <a:off x="1957922" y="5367058"/>
            <a:ext cx="0" cy="104547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92A11EE-CC3A-4EE4-A2E0-D8D910CC22B8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1560235" y="4234855"/>
            <a:ext cx="488526" cy="101524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E0D29DF-7ECB-4A18-85C8-A7891ADAB5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4738" y="3901614"/>
            <a:ext cx="487791" cy="341412"/>
          </a:xfrm>
          <a:prstGeom prst="bentConnector3">
            <a:avLst>
              <a:gd name="adj1" fmla="val 128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A6645D5-4BC4-4FB7-94D3-437CD103F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9731" y="5756462"/>
            <a:ext cx="1005097" cy="152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C1265C28-B0C8-437F-94CA-77B2F79E7375}"/>
              </a:ext>
            </a:extLst>
          </p:cNvPr>
          <p:cNvCxnSpPr>
            <a:cxnSpLocks/>
          </p:cNvCxnSpPr>
          <p:nvPr/>
        </p:nvCxnSpPr>
        <p:spPr>
          <a:xfrm>
            <a:off x="2045141" y="6213787"/>
            <a:ext cx="7484550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1582FB5-CEF2-48FE-8BF4-4D123C1D90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95521" y="4880375"/>
            <a:ext cx="2403648" cy="263176"/>
          </a:xfrm>
          <a:prstGeom prst="bentConnector3">
            <a:avLst>
              <a:gd name="adj1" fmla="val 749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2833AA2C-4532-4C09-AA52-7DC74B0F69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173972" y="5109736"/>
            <a:ext cx="389052" cy="31085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24D651B-86F4-44EA-BA72-C7E4FDD8D562}"/>
                  </a:ext>
                </a:extLst>
              </p:cNvPr>
              <p:cNvSpPr/>
              <p:nvPr/>
            </p:nvSpPr>
            <p:spPr>
              <a:xfrm>
                <a:off x="2673761" y="4848816"/>
                <a:ext cx="734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b</m:t>
                      </m:r>
                      <m:r>
                        <m:rPr>
                          <m:nor/>
                        </m:rPr>
                        <a:rPr lang="en-ZA" b="0" i="0" smtClean="0"/>
                        <m:t>2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24D651B-86F4-44EA-BA72-C7E4FDD8D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61" y="4848816"/>
                <a:ext cx="7344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Oval 121">
            <a:extLst>
              <a:ext uri="{FF2B5EF4-FFF2-40B4-BE49-F238E27FC236}">
                <a16:creationId xmlns:a16="http://schemas.microsoft.com/office/drawing/2014/main" id="{AA902575-49D3-4F86-9C77-F5F14DEAD814}"/>
              </a:ext>
            </a:extLst>
          </p:cNvPr>
          <p:cNvSpPr/>
          <p:nvPr/>
        </p:nvSpPr>
        <p:spPr>
          <a:xfrm>
            <a:off x="2711802" y="4869096"/>
            <a:ext cx="670703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59580C3-FDB8-4340-BCE4-F77CDF146C07}"/>
                  </a:ext>
                </a:extLst>
              </p:cNvPr>
              <p:cNvSpPr/>
              <p:nvPr/>
            </p:nvSpPr>
            <p:spPr>
              <a:xfrm>
                <a:off x="2706706" y="4076549"/>
                <a:ext cx="734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b</m:t>
                      </m:r>
                      <m:r>
                        <m:rPr>
                          <m:nor/>
                        </m:rPr>
                        <a:rPr lang="en-ZA" b="0" i="0" smtClean="0"/>
                        <m:t>1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59580C3-FDB8-4340-BCE4-F77CDF14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706" y="4076549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644819DF-641B-40B3-BE8A-10D155C3DE8F}"/>
              </a:ext>
            </a:extLst>
          </p:cNvPr>
          <p:cNvSpPr/>
          <p:nvPr/>
        </p:nvSpPr>
        <p:spPr>
          <a:xfrm>
            <a:off x="2744747" y="4096829"/>
            <a:ext cx="670703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8F8325-6B5B-4A64-B0D1-9CEB70CCC122}"/>
              </a:ext>
            </a:extLst>
          </p:cNvPr>
          <p:cNvGrpSpPr/>
          <p:nvPr/>
        </p:nvGrpSpPr>
        <p:grpSpPr>
          <a:xfrm>
            <a:off x="6921298" y="2079749"/>
            <a:ext cx="1379954" cy="517149"/>
            <a:chOff x="7146796" y="2079749"/>
            <a:chExt cx="1379954" cy="517149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81DD4F1-2917-43DE-B2C6-322F335C19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12450" y="2220765"/>
              <a:ext cx="0" cy="228600"/>
            </a:xfrm>
            <a:prstGeom prst="line">
              <a:avLst/>
            </a:prstGeom>
            <a:ln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1253B09-62C5-4F4C-B1F0-1F0A31A94357}"/>
                    </a:ext>
                  </a:extLst>
                </p:cNvPr>
                <p:cNvSpPr/>
                <p:nvPr/>
              </p:nvSpPr>
              <p:spPr>
                <a:xfrm>
                  <a:off x="7146796" y="2137676"/>
                  <a:ext cx="1112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/>
                          <m:t>a</m:t>
                        </m:r>
                        <m:r>
                          <m:rPr>
                            <m:nor/>
                          </m:rPr>
                          <a:rPr lang="en-US"/>
                          <m:t>0_</m:t>
                        </m:r>
                        <m:r>
                          <m:rPr>
                            <m:nor/>
                          </m:rPr>
                          <a:rPr lang="en-US"/>
                          <m:t>inv</m:t>
                        </m:r>
                        <m:r>
                          <m:rPr>
                            <m:nor/>
                          </m:rPr>
                          <a:rPr lang="en-US"/>
                          <m:t>_</m:t>
                        </m:r>
                        <m:r>
                          <m:rPr>
                            <m:nor/>
                          </m:rPr>
                          <a:rPr lang="en-US"/>
                          <m:t>D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1253B09-62C5-4F4C-B1F0-1F0A31A943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796" y="2137676"/>
                  <a:ext cx="111280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F9CA1A3-2E1A-49EF-9D82-C49AE470170A}"/>
                </a:ext>
              </a:extLst>
            </p:cNvPr>
            <p:cNvSpPr/>
            <p:nvPr/>
          </p:nvSpPr>
          <p:spPr>
            <a:xfrm>
              <a:off x="7192642" y="2079749"/>
              <a:ext cx="1080918" cy="517149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000EC2-3CF8-4EA3-B1D1-ED1F56E9FB39}"/>
                  </a:ext>
                </a:extLst>
              </p:cNvPr>
              <p:cNvSpPr/>
              <p:nvPr/>
            </p:nvSpPr>
            <p:spPr>
              <a:xfrm>
                <a:off x="7290647" y="3116348"/>
                <a:ext cx="12623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a</m:t>
                      </m:r>
                      <m:r>
                        <m:rPr>
                          <m:nor/>
                        </m:rPr>
                        <a:rPr lang="en-ZA" b="0" i="0" smtClean="0"/>
                        <m:t>1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minus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000EC2-3CF8-4EA3-B1D1-ED1F56E9F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647" y="3116348"/>
                <a:ext cx="1262396" cy="369332"/>
              </a:xfrm>
              <a:prstGeom prst="rect">
                <a:avLst/>
              </a:prstGeom>
              <a:blipFill>
                <a:blip r:embed="rId7"/>
                <a:stretch>
                  <a:fillRect r="-7246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>
            <a:extLst>
              <a:ext uri="{FF2B5EF4-FFF2-40B4-BE49-F238E27FC236}">
                <a16:creationId xmlns:a16="http://schemas.microsoft.com/office/drawing/2014/main" id="{AB6AB5B7-797C-488D-A4FF-D0BEDFBB149A}"/>
              </a:ext>
            </a:extLst>
          </p:cNvPr>
          <p:cNvSpPr/>
          <p:nvPr/>
        </p:nvSpPr>
        <p:spPr>
          <a:xfrm>
            <a:off x="7290647" y="3147211"/>
            <a:ext cx="1376674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4661EB2-C2ED-4C7A-9BC4-521FE5F560F6}"/>
              </a:ext>
            </a:extLst>
          </p:cNvPr>
          <p:cNvCxnSpPr>
            <a:cxnSpLocks/>
            <a:stCxn id="129" idx="4"/>
          </p:cNvCxnSpPr>
          <p:nvPr/>
        </p:nvCxnSpPr>
        <p:spPr>
          <a:xfrm rot="5400000">
            <a:off x="7721054" y="3537652"/>
            <a:ext cx="309903" cy="205959"/>
          </a:xfrm>
          <a:prstGeom prst="bentConnector3">
            <a:avLst>
              <a:gd name="adj1" fmla="val 9917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BE0ED95-54F0-41D0-895C-77C76073E4A3}"/>
                  </a:ext>
                </a:extLst>
              </p:cNvPr>
              <p:cNvSpPr/>
              <p:nvPr/>
            </p:nvSpPr>
            <p:spPr>
              <a:xfrm>
                <a:off x="7615540" y="4521487"/>
                <a:ext cx="12623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a</m:t>
                      </m:r>
                      <m:r>
                        <m:rPr>
                          <m:nor/>
                        </m:rPr>
                        <a:rPr lang="en-ZA" b="0" i="0" smtClean="0"/>
                        <m:t>2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minus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BE0ED95-54F0-41D0-895C-77C76073E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540" y="4521487"/>
                <a:ext cx="1262396" cy="369332"/>
              </a:xfrm>
              <a:prstGeom prst="rect">
                <a:avLst/>
              </a:prstGeom>
              <a:blipFill>
                <a:blip r:embed="rId8"/>
                <a:stretch>
                  <a:fillRect r="-77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CD3F2EA-1C75-4B88-9B03-B32E284F9459}"/>
              </a:ext>
            </a:extLst>
          </p:cNvPr>
          <p:cNvSpPr/>
          <p:nvPr/>
        </p:nvSpPr>
        <p:spPr>
          <a:xfrm>
            <a:off x="7615540" y="4552350"/>
            <a:ext cx="1376674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7058DD01-5071-449C-8FF8-4F2BCCC51D35}"/>
              </a:ext>
            </a:extLst>
          </p:cNvPr>
          <p:cNvCxnSpPr>
            <a:cxnSpLocks/>
            <a:stCxn id="144" idx="4"/>
          </p:cNvCxnSpPr>
          <p:nvPr/>
        </p:nvCxnSpPr>
        <p:spPr>
          <a:xfrm rot="5400000">
            <a:off x="7934420" y="4736942"/>
            <a:ext cx="215580" cy="5233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321429E-8FBE-426D-AC4D-8821D9FBDFCA}"/>
                  </a:ext>
                </a:extLst>
              </p:cNvPr>
              <p:cNvSpPr/>
              <p:nvPr/>
            </p:nvSpPr>
            <p:spPr>
              <a:xfrm>
                <a:off x="3836129" y="2950702"/>
                <a:ext cx="833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xb</m:t>
                      </m:r>
                      <m:r>
                        <m:rPr>
                          <m:nor/>
                        </m:rPr>
                        <a:rPr lang="en-US"/>
                        <m:t>0_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321429E-8FBE-426D-AC4D-8821D9FBD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9" y="2950702"/>
                <a:ext cx="833883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63BA91-2B5A-41DF-BDE4-9375A40CCC78}"/>
                  </a:ext>
                </a:extLst>
              </p:cNvPr>
              <p:cNvSpPr/>
              <p:nvPr/>
            </p:nvSpPr>
            <p:spPr>
              <a:xfrm>
                <a:off x="3882095" y="4406464"/>
                <a:ext cx="833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xb</m:t>
                      </m:r>
                      <m:r>
                        <m:rPr>
                          <m:nor/>
                        </m:rPr>
                        <a:rPr lang="en-ZA" b="0" i="0" smtClean="0"/>
                        <m:t>1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63BA91-2B5A-41DF-BDE4-9375A40CC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095" y="4406464"/>
                <a:ext cx="833883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4C43CCD-D0C9-4207-A9C7-156EA53B2472}"/>
                  </a:ext>
                </a:extLst>
              </p:cNvPr>
              <p:cNvSpPr/>
              <p:nvPr/>
            </p:nvSpPr>
            <p:spPr>
              <a:xfrm>
                <a:off x="3870070" y="5242385"/>
                <a:ext cx="833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xb</m:t>
                      </m:r>
                      <m:r>
                        <m:rPr>
                          <m:nor/>
                        </m:rPr>
                        <a:rPr lang="en-ZA" b="0" i="0" smtClean="0"/>
                        <m:t>2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4C43CCD-D0C9-4207-A9C7-156EA53B2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70" y="5242385"/>
                <a:ext cx="83388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DC82C2E-DC3E-4F32-97E6-CA3755EF060F}"/>
                  </a:ext>
                </a:extLst>
              </p:cNvPr>
              <p:cNvSpPr/>
              <p:nvPr/>
            </p:nvSpPr>
            <p:spPr>
              <a:xfrm>
                <a:off x="6560850" y="3715099"/>
                <a:ext cx="846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ZA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ZA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DC82C2E-DC3E-4F32-97E6-CA3755EF0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850" y="3715099"/>
                <a:ext cx="846707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2A3AE3B-DE20-40BD-9F1D-F080C2BBA248}"/>
                  </a:ext>
                </a:extLst>
              </p:cNvPr>
              <p:cNvSpPr/>
              <p:nvPr/>
            </p:nvSpPr>
            <p:spPr>
              <a:xfrm>
                <a:off x="6431153" y="5314800"/>
                <a:ext cx="846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ZA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ZA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2A3AE3B-DE20-40BD-9F1D-F080C2BBA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153" y="5314800"/>
                <a:ext cx="846707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5E8F79D-19FB-4FBB-A173-90878344F3BF}"/>
                  </a:ext>
                </a:extLst>
              </p:cNvPr>
              <p:cNvSpPr/>
              <p:nvPr/>
            </p:nvSpPr>
            <p:spPr>
              <a:xfrm>
                <a:off x="3999347" y="3286386"/>
                <a:ext cx="1322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sumx</m:t>
                      </m:r>
                      <m:r>
                        <m:rPr>
                          <m:nor/>
                        </m:rPr>
                        <a:rPr lang="en-US"/>
                        <m:t>2</m:t>
                      </m:r>
                      <m:r>
                        <m:rPr>
                          <m:nor/>
                        </m:rPr>
                        <a:rPr lang="en-US"/>
                        <m:t>x</m:t>
                      </m:r>
                      <m:r>
                        <m:rPr>
                          <m:nor/>
                        </m:rPr>
                        <a:rPr lang="en-US"/>
                        <m:t>1_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5E8F79D-19FB-4FBB-A173-90878344F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47" y="3286386"/>
                <a:ext cx="1322798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4672F29-364C-406F-A62B-B5FC066F0696}"/>
                  </a:ext>
                </a:extLst>
              </p:cNvPr>
              <p:cNvSpPr/>
              <p:nvPr/>
            </p:nvSpPr>
            <p:spPr>
              <a:xfrm>
                <a:off x="4003737" y="1695439"/>
                <a:ext cx="1106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sumx</m:t>
                      </m:r>
                      <m:r>
                        <m:rPr>
                          <m:nor/>
                        </m:rPr>
                        <a:rPr lang="en-US"/>
                        <m:t>0_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4672F29-364C-406F-A62B-B5FC066F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37" y="1695439"/>
                <a:ext cx="1106393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023FB87-11DD-45B7-9500-9FFF1405EF86}"/>
                  </a:ext>
                </a:extLst>
              </p:cNvPr>
              <p:cNvSpPr/>
              <p:nvPr/>
            </p:nvSpPr>
            <p:spPr>
              <a:xfrm>
                <a:off x="5165946" y="3150466"/>
                <a:ext cx="1124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/>
                        <m:t>sumy</m:t>
                      </m:r>
                      <m:r>
                        <m:rPr>
                          <m:nor/>
                        </m:rPr>
                        <a:rPr lang="en-US" sz="1200"/>
                        <m:t>2</m:t>
                      </m:r>
                      <m:r>
                        <m:rPr>
                          <m:nor/>
                        </m:rPr>
                        <a:rPr lang="en-US" sz="1200"/>
                        <m:t>y</m:t>
                      </m:r>
                      <m:r>
                        <m:rPr>
                          <m:nor/>
                        </m:rPr>
                        <a:rPr lang="en-US" sz="1200"/>
                        <m:t>1</m:t>
                      </m:r>
                      <m:r>
                        <m:rPr>
                          <m:nor/>
                        </m:rPr>
                        <a:rPr lang="en-ZA" sz="1200" b="0" i="0" smtClean="0"/>
                        <m:t>_</m:t>
                      </m:r>
                      <m:r>
                        <m:rPr>
                          <m:nor/>
                        </m:rPr>
                        <a:rPr lang="en-ZA" sz="1200" b="0" i="0" smtClean="0"/>
                        <m:t>ls</m:t>
                      </m:r>
                      <m:r>
                        <m:rPr>
                          <m:nor/>
                        </m:rPr>
                        <a:rPr lang="en-US" sz="1200"/>
                        <m:t>_</m:t>
                      </m:r>
                      <m:r>
                        <m:rPr>
                          <m:nor/>
                        </m:rPr>
                        <a:rPr lang="en-US" sz="1200"/>
                        <m:t>D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023FB87-11DD-45B7-9500-9FFF1405E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46" y="3150466"/>
                <a:ext cx="112402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0B4E54D-C742-459F-9968-3630797F62AF}"/>
                  </a:ext>
                </a:extLst>
              </p:cNvPr>
              <p:cNvSpPr/>
              <p:nvPr/>
            </p:nvSpPr>
            <p:spPr>
              <a:xfrm>
                <a:off x="6649629" y="2605826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sumy</m:t>
                      </m:r>
                      <m:r>
                        <m:rPr>
                          <m:nor/>
                        </m:rPr>
                        <a:rPr lang="en-US"/>
                        <m:t>0_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0B4E54D-C742-459F-9968-3630797F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29" y="2605826"/>
                <a:ext cx="1107996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EEB78A-A175-4778-AE02-45179F033589}"/>
              </a:ext>
            </a:extLst>
          </p:cNvPr>
          <p:cNvCxnSpPr>
            <a:cxnSpLocks/>
          </p:cNvCxnSpPr>
          <p:nvPr/>
        </p:nvCxnSpPr>
        <p:spPr>
          <a:xfrm rot="16200000">
            <a:off x="1937497" y="2590004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Freeform 309">
            <a:extLst>
              <a:ext uri="{FF2B5EF4-FFF2-40B4-BE49-F238E27FC236}">
                <a16:creationId xmlns:a16="http://schemas.microsoft.com/office/drawing/2014/main" id="{FA099EAD-46AB-43ED-8340-69A2E192AE8B}"/>
              </a:ext>
            </a:extLst>
          </p:cNvPr>
          <p:cNvSpPr/>
          <p:nvPr/>
        </p:nvSpPr>
        <p:spPr>
          <a:xfrm rot="16200000">
            <a:off x="1657944" y="2869361"/>
            <a:ext cx="1029087" cy="241380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1380 h 482320"/>
              <a:gd name="connsiteX0" fmla="*/ 101504 w 1029087"/>
              <a:gd name="connsiteY0" fmla="*/ 239472 h 241380"/>
              <a:gd name="connsiteX1" fmla="*/ 0 w 1029087"/>
              <a:gd name="connsiteY1" fmla="*/ 9136 h 241380"/>
              <a:gd name="connsiteX2" fmla="*/ 459831 w 1029087"/>
              <a:gd name="connsiteY2" fmla="*/ 9136 h 241380"/>
              <a:gd name="connsiteX3" fmla="*/ 505517 w 1029087"/>
              <a:gd name="connsiteY3" fmla="*/ 109636 h 241380"/>
              <a:gd name="connsiteX4" fmla="*/ 560340 w 1029087"/>
              <a:gd name="connsiteY4" fmla="*/ 0 h 241380"/>
              <a:gd name="connsiteX5" fmla="*/ 1029087 w 1029087"/>
              <a:gd name="connsiteY5" fmla="*/ 4035 h 241380"/>
              <a:gd name="connsiteX6" fmla="*/ 921194 w 1029087"/>
              <a:gd name="connsiteY6" fmla="*/ 241380 h 24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41380">
                <a:moveTo>
                  <a:pt x="101504" y="239472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138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310">
            <a:extLst>
              <a:ext uri="{FF2B5EF4-FFF2-40B4-BE49-F238E27FC236}">
                <a16:creationId xmlns:a16="http://schemas.microsoft.com/office/drawing/2014/main" id="{8C335136-7D25-4B71-B5FD-C1069891BDD2}"/>
              </a:ext>
            </a:extLst>
          </p:cNvPr>
          <p:cNvSpPr/>
          <p:nvPr/>
        </p:nvSpPr>
        <p:spPr>
          <a:xfrm rot="16200000" flipV="1">
            <a:off x="1884517" y="2863750"/>
            <a:ext cx="1029087" cy="252599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4661 h 482320"/>
              <a:gd name="connsiteX0" fmla="*/ 101504 w 1029087"/>
              <a:gd name="connsiteY0" fmla="*/ 252599 h 252599"/>
              <a:gd name="connsiteX1" fmla="*/ 0 w 1029087"/>
              <a:gd name="connsiteY1" fmla="*/ 9136 h 252599"/>
              <a:gd name="connsiteX2" fmla="*/ 459831 w 1029087"/>
              <a:gd name="connsiteY2" fmla="*/ 9136 h 252599"/>
              <a:gd name="connsiteX3" fmla="*/ 505517 w 1029087"/>
              <a:gd name="connsiteY3" fmla="*/ 109636 h 252599"/>
              <a:gd name="connsiteX4" fmla="*/ 560340 w 1029087"/>
              <a:gd name="connsiteY4" fmla="*/ 0 h 252599"/>
              <a:gd name="connsiteX5" fmla="*/ 1029087 w 1029087"/>
              <a:gd name="connsiteY5" fmla="*/ 4035 h 252599"/>
              <a:gd name="connsiteX6" fmla="*/ 921194 w 1029087"/>
              <a:gd name="connsiteY6" fmla="*/ 244661 h 2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52599">
                <a:moveTo>
                  <a:pt x="101504" y="252599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4661"/>
                </a:ln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F48525B-C0D4-4B13-B4EF-9283DBB0E69E}"/>
              </a:ext>
            </a:extLst>
          </p:cNvPr>
          <p:cNvSpPr txBox="1"/>
          <p:nvPr/>
        </p:nvSpPr>
        <p:spPr>
          <a:xfrm rot="16200000">
            <a:off x="2207338" y="280538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D37DBF0-CAC8-44AD-BA3C-5336E4AB8009}"/>
              </a:ext>
            </a:extLst>
          </p:cNvPr>
          <p:cNvCxnSpPr>
            <a:cxnSpLocks/>
          </p:cNvCxnSpPr>
          <p:nvPr/>
        </p:nvCxnSpPr>
        <p:spPr>
          <a:xfrm>
            <a:off x="2650587" y="3270438"/>
            <a:ext cx="811250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D2E679A-280E-4651-83A9-D5CB25CB5173}"/>
              </a:ext>
            </a:extLst>
          </p:cNvPr>
          <p:cNvCxnSpPr>
            <a:cxnSpLocks/>
          </p:cNvCxnSpPr>
          <p:nvPr/>
        </p:nvCxnSpPr>
        <p:spPr>
          <a:xfrm>
            <a:off x="2419290" y="2992523"/>
            <a:ext cx="229271" cy="1564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1FA571B-C460-4BDC-802C-8BECAB992FFD}"/>
              </a:ext>
            </a:extLst>
          </p:cNvPr>
          <p:cNvSpPr/>
          <p:nvPr/>
        </p:nvSpPr>
        <p:spPr>
          <a:xfrm>
            <a:off x="1865316" y="1544676"/>
            <a:ext cx="153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ZA" dirty="0" err="1"/>
              <a:t>par_FLT_SD_D</a:t>
            </a:r>
            <a:endParaRPr lang="en-US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22633C9-33AD-425D-9867-6CEF98C41D62}"/>
              </a:ext>
            </a:extLst>
          </p:cNvPr>
          <p:cNvSpPr/>
          <p:nvPr/>
        </p:nvSpPr>
        <p:spPr>
          <a:xfrm>
            <a:off x="1760829" y="1544676"/>
            <a:ext cx="1739127" cy="43382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FD7D7A4-7371-454F-B06F-1D851CB87C41}"/>
              </a:ext>
            </a:extLst>
          </p:cNvPr>
          <p:cNvCxnSpPr>
            <a:cxnSpLocks/>
          </p:cNvCxnSpPr>
          <p:nvPr/>
        </p:nvCxnSpPr>
        <p:spPr>
          <a:xfrm flipH="1">
            <a:off x="1818719" y="1850195"/>
            <a:ext cx="4878" cy="85852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53">
                <a:extLst>
                  <a:ext uri="{FF2B5EF4-FFF2-40B4-BE49-F238E27FC236}">
                    <a16:creationId xmlns:a16="http://schemas.microsoft.com/office/drawing/2014/main" id="{849789BC-820B-4757-AA23-945D71B584F3}"/>
                  </a:ext>
                </a:extLst>
              </p:cNvPr>
              <p:cNvSpPr/>
              <p:nvPr/>
            </p:nvSpPr>
            <p:spPr>
              <a:xfrm rot="16200000">
                <a:off x="8029014" y="1452167"/>
                <a:ext cx="21144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ZA" sz="16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ZA" sz="16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ta</m:t>
                      </m:r>
                      <m:r>
                        <m:rPr>
                          <m:nor/>
                        </m:rPr>
                        <a:rPr lang="en-ZA" sz="16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ZA" sz="16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FLT</m:t>
                      </m:r>
                      <m:r>
                        <m:rPr>
                          <m:nor/>
                        </m:rPr>
                        <a:rPr lang="en-ZA" sz="16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ZA" sz="16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OldSample</m:t>
                      </m:r>
                      <m:r>
                        <m:rPr>
                          <m:nor/>
                        </m:rPr>
                        <a:rPr lang="en-ZA" sz="16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0_</m:t>
                      </m:r>
                      <m:r>
                        <m:rPr>
                          <m:nor/>
                        </m:rPr>
                        <a:rPr lang="en-ZA" sz="16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6" name="Rectangle 153">
                <a:extLst>
                  <a:ext uri="{FF2B5EF4-FFF2-40B4-BE49-F238E27FC236}">
                    <a16:creationId xmlns:a16="http://schemas.microsoft.com/office/drawing/2014/main" id="{849789BC-820B-4757-AA23-945D71B58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29014" y="1452167"/>
                <a:ext cx="2114488" cy="338554"/>
              </a:xfrm>
              <a:prstGeom prst="rect">
                <a:avLst/>
              </a:prstGeom>
              <a:blipFill>
                <a:blip r:embed="rId18"/>
                <a:stretch>
                  <a:fillRect t="-867"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BBFB66B-ECC6-4C44-829B-76357B4A2A75}"/>
              </a:ext>
            </a:extLst>
          </p:cNvPr>
          <p:cNvSpPr txBox="1"/>
          <p:nvPr/>
        </p:nvSpPr>
        <p:spPr>
          <a:xfrm rot="3159188">
            <a:off x="2259944" y="2943225"/>
            <a:ext cx="1465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sta_FLT_OldIn0_D</a:t>
            </a:r>
            <a:endParaRPr lang="en-US" sz="11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B715BBA-C5E3-4015-BC7B-712FA9EBE6AB}"/>
              </a:ext>
            </a:extLst>
          </p:cNvPr>
          <p:cNvGrpSpPr/>
          <p:nvPr/>
        </p:nvGrpSpPr>
        <p:grpSpPr>
          <a:xfrm rot="5400000">
            <a:off x="9399754" y="2561743"/>
            <a:ext cx="611121" cy="251901"/>
            <a:chOff x="1143000" y="1702850"/>
            <a:chExt cx="611121" cy="25190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B12482F-2657-4659-979E-5E353B2103B2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B79F2AE5-1D05-4CB8-A195-FE33F25F21E4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4424B88-1574-4ECD-B263-3CD729E17CEE}"/>
              </a:ext>
            </a:extLst>
          </p:cNvPr>
          <p:cNvCxnSpPr>
            <a:cxnSpLocks/>
            <a:endCxn id="179" idx="3"/>
          </p:cNvCxnSpPr>
          <p:nvPr/>
        </p:nvCxnSpPr>
        <p:spPr>
          <a:xfrm flipV="1">
            <a:off x="9695923" y="2991734"/>
            <a:ext cx="9392" cy="67478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602BAA7E-5201-4404-8223-33FB2002BC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16527" y="3545768"/>
            <a:ext cx="1606315" cy="208007"/>
          </a:xfrm>
          <a:prstGeom prst="bentConnector3">
            <a:avLst>
              <a:gd name="adj1" fmla="val 759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1DEE313-E2C9-4C9F-B825-1CD603A14CAF}"/>
              </a:ext>
            </a:extLst>
          </p:cNvPr>
          <p:cNvCxnSpPr>
            <a:cxnSpLocks/>
          </p:cNvCxnSpPr>
          <p:nvPr/>
        </p:nvCxnSpPr>
        <p:spPr>
          <a:xfrm>
            <a:off x="9315681" y="2864965"/>
            <a:ext cx="263683" cy="8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D262D68-139B-4C80-8B0C-168071432E12}"/>
              </a:ext>
            </a:extLst>
          </p:cNvPr>
          <p:cNvGrpSpPr/>
          <p:nvPr/>
        </p:nvGrpSpPr>
        <p:grpSpPr>
          <a:xfrm rot="5400000">
            <a:off x="1522598" y="3120485"/>
            <a:ext cx="611121" cy="251901"/>
            <a:chOff x="1143000" y="1702850"/>
            <a:chExt cx="611121" cy="25190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A99B7DD-BC2F-4391-B52B-8B604D6A575D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">
              <a:extLst>
                <a:ext uri="{FF2B5EF4-FFF2-40B4-BE49-F238E27FC236}">
                  <a16:creationId xmlns:a16="http://schemas.microsoft.com/office/drawing/2014/main" id="{FB64830D-035A-45C7-8ED5-0A6CDFD03A4C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081349-0CBF-4683-976F-AAC2A228517E}"/>
              </a:ext>
            </a:extLst>
          </p:cNvPr>
          <p:cNvSpPr txBox="1"/>
          <p:nvPr/>
        </p:nvSpPr>
        <p:spPr>
          <a:xfrm>
            <a:off x="2207802" y="354412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FF_x1</a:t>
            </a:r>
            <a:endParaRPr 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9A862A0-7D01-4CCA-8F43-DF8B86D8D850}"/>
              </a:ext>
            </a:extLst>
          </p:cNvPr>
          <p:cNvSpPr txBox="1"/>
          <p:nvPr/>
        </p:nvSpPr>
        <p:spPr>
          <a:xfrm rot="16200000">
            <a:off x="1784088" y="4381836"/>
            <a:ext cx="1465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sta_FLT_OldIn1_D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897270-BE31-412E-A4F6-A8E1D703BA6E}"/>
              </a:ext>
            </a:extLst>
          </p:cNvPr>
          <p:cNvSpPr/>
          <p:nvPr/>
        </p:nvSpPr>
        <p:spPr>
          <a:xfrm>
            <a:off x="2190973" y="5199256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600" dirty="0"/>
              <a:t>FF_x2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6FEFBDD-1578-4B72-B7BC-573FF82EE60B}"/>
              </a:ext>
            </a:extLst>
          </p:cNvPr>
          <p:cNvSpPr txBox="1"/>
          <p:nvPr/>
        </p:nvSpPr>
        <p:spPr>
          <a:xfrm>
            <a:off x="2194078" y="5887915"/>
            <a:ext cx="1465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sta_FLT_OldIn2_D</a:t>
            </a:r>
            <a:endParaRPr 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D21591-8CFA-4F8E-974E-8F92C25D713E}"/>
              </a:ext>
            </a:extLst>
          </p:cNvPr>
          <p:cNvSpPr txBox="1"/>
          <p:nvPr/>
        </p:nvSpPr>
        <p:spPr>
          <a:xfrm>
            <a:off x="8687188" y="350617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FF_y1</a:t>
            </a:r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652CE-F332-4515-B254-19B4B4EDEB86}"/>
              </a:ext>
            </a:extLst>
          </p:cNvPr>
          <p:cNvSpPr/>
          <p:nvPr/>
        </p:nvSpPr>
        <p:spPr>
          <a:xfrm>
            <a:off x="8687188" y="4780870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600" dirty="0"/>
              <a:t>FF_y2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ectangle 153">
                <a:extLst>
                  <a:ext uri="{FF2B5EF4-FFF2-40B4-BE49-F238E27FC236}">
                    <a16:creationId xmlns:a16="http://schemas.microsoft.com/office/drawing/2014/main" id="{9B94CEC3-4CAB-4D89-9C8B-7DD43859F839}"/>
                  </a:ext>
                </a:extLst>
              </p:cNvPr>
              <p:cNvSpPr/>
              <p:nvPr/>
            </p:nvSpPr>
            <p:spPr>
              <a:xfrm>
                <a:off x="7736162" y="4118160"/>
                <a:ext cx="166118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ZA" sz="12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ta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FLT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OldSample</m:t>
                      </m:r>
                      <m:r>
                        <m:rPr>
                          <m:nor/>
                        </m:rPr>
                        <a:rPr lang="en-ZA" sz="12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9" name="Rectangle 153">
                <a:extLst>
                  <a:ext uri="{FF2B5EF4-FFF2-40B4-BE49-F238E27FC236}">
                    <a16:creationId xmlns:a16="http://schemas.microsoft.com/office/drawing/2014/main" id="{9B94CEC3-4CAB-4D89-9C8B-7DD43859F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162" y="4118160"/>
                <a:ext cx="166118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Rectangle 153">
                <a:extLst>
                  <a:ext uri="{FF2B5EF4-FFF2-40B4-BE49-F238E27FC236}">
                    <a16:creationId xmlns:a16="http://schemas.microsoft.com/office/drawing/2014/main" id="{D41D3F56-35AC-4A39-A39A-6BAC490F819A}"/>
                  </a:ext>
                </a:extLst>
              </p:cNvPr>
              <p:cNvSpPr/>
              <p:nvPr/>
            </p:nvSpPr>
            <p:spPr>
              <a:xfrm>
                <a:off x="7757625" y="5624224"/>
                <a:ext cx="166118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ZA" sz="12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ta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FLT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OldSample</m:t>
                      </m:r>
                      <m:r>
                        <m:rPr>
                          <m:nor/>
                        </m:rPr>
                        <a:rPr lang="en-ZA" sz="12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ZA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0" name="Rectangle 153">
                <a:extLst>
                  <a:ext uri="{FF2B5EF4-FFF2-40B4-BE49-F238E27FC236}">
                    <a16:creationId xmlns:a16="http://schemas.microsoft.com/office/drawing/2014/main" id="{D41D3F56-35AC-4A39-A39A-6BAC490F8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25" y="5624224"/>
                <a:ext cx="1661183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Parallelogram 200">
            <a:extLst>
              <a:ext uri="{FF2B5EF4-FFF2-40B4-BE49-F238E27FC236}">
                <a16:creationId xmlns:a16="http://schemas.microsoft.com/office/drawing/2014/main" id="{C55F63A8-5E2D-4F6A-B4FC-2ACE7B0581A7}"/>
              </a:ext>
            </a:extLst>
          </p:cNvPr>
          <p:cNvSpPr/>
          <p:nvPr/>
        </p:nvSpPr>
        <p:spPr>
          <a:xfrm>
            <a:off x="5501989" y="3588019"/>
            <a:ext cx="914400" cy="381000"/>
          </a:xfrm>
          <a:prstGeom prst="parallelogram">
            <a:avLst>
              <a:gd name="adj" fmla="val 40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Shift l/1</a:t>
            </a:r>
          </a:p>
        </p:txBody>
      </p:sp>
      <p:sp>
        <p:nvSpPr>
          <p:cNvPr id="204" name="Parallelogram 203">
            <a:extLst>
              <a:ext uri="{FF2B5EF4-FFF2-40B4-BE49-F238E27FC236}">
                <a16:creationId xmlns:a16="http://schemas.microsoft.com/office/drawing/2014/main" id="{2B91CA10-12FC-4383-9549-A0EFC9FD768A}"/>
              </a:ext>
            </a:extLst>
          </p:cNvPr>
          <p:cNvSpPr/>
          <p:nvPr/>
        </p:nvSpPr>
        <p:spPr>
          <a:xfrm flipH="1">
            <a:off x="5501989" y="3588019"/>
            <a:ext cx="914400" cy="381000"/>
          </a:xfrm>
          <a:prstGeom prst="parallelogram">
            <a:avLst>
              <a:gd name="adj" fmla="val 4072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AE6ECFA-7DF6-48BC-83B2-48504C396994}"/>
                  </a:ext>
                </a:extLst>
              </p:cNvPr>
              <p:cNvSpPr/>
              <p:nvPr/>
            </p:nvSpPr>
            <p:spPr>
              <a:xfrm rot="16200000">
                <a:off x="5286595" y="4545202"/>
                <a:ext cx="10791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/>
                        <m:t>sumy</m:t>
                      </m:r>
                      <m:r>
                        <m:rPr>
                          <m:nor/>
                        </m:rPr>
                        <a:rPr lang="en-US" sz="1400"/>
                        <m:t>2</m:t>
                      </m:r>
                      <m:r>
                        <m:rPr>
                          <m:nor/>
                        </m:rPr>
                        <a:rPr lang="en-US" sz="1400"/>
                        <m:t>y</m:t>
                      </m:r>
                      <m:r>
                        <m:rPr>
                          <m:nor/>
                        </m:rPr>
                        <a:rPr lang="en-US" sz="1400"/>
                        <m:t>1_</m:t>
                      </m:r>
                      <m:r>
                        <m:rPr>
                          <m:nor/>
                        </m:rPr>
                        <a:rPr lang="en-US" sz="1400"/>
                        <m:t>D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AE6ECFA-7DF6-48BC-83B2-48504C396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86595" y="4545202"/>
                <a:ext cx="1079142" cy="307777"/>
              </a:xfrm>
              <a:prstGeom prst="rect">
                <a:avLst/>
              </a:prstGeom>
              <a:blipFill>
                <a:blip r:embed="rId21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92748B83-FA48-41C3-92CD-44403E0F04D4}"/>
              </a:ext>
            </a:extLst>
          </p:cNvPr>
          <p:cNvSpPr txBox="1"/>
          <p:nvPr/>
        </p:nvSpPr>
        <p:spPr>
          <a:xfrm rot="16200000">
            <a:off x="5441325" y="209789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1/x</a:t>
            </a:r>
            <a:endParaRPr lang="en-US" baseline="30000" dirty="0"/>
          </a:p>
        </p:txBody>
      </p:sp>
      <p:sp>
        <p:nvSpPr>
          <p:cNvPr id="210" name="Trapezoid 209">
            <a:extLst>
              <a:ext uri="{FF2B5EF4-FFF2-40B4-BE49-F238E27FC236}">
                <a16:creationId xmlns:a16="http://schemas.microsoft.com/office/drawing/2014/main" id="{96F9394F-C2B8-4860-B4E1-1BABD2752343}"/>
              </a:ext>
            </a:extLst>
          </p:cNvPr>
          <p:cNvSpPr/>
          <p:nvPr/>
        </p:nvSpPr>
        <p:spPr>
          <a:xfrm rot="16200000" flipV="1">
            <a:off x="5220713" y="2142148"/>
            <a:ext cx="914400" cy="304800"/>
          </a:xfrm>
          <a:prstGeom prst="trapezoid">
            <a:avLst>
              <a:gd name="adj" fmla="val 381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804D8C-92BA-4ECA-B8D3-B14F634A72A4}"/>
              </a:ext>
            </a:extLst>
          </p:cNvPr>
          <p:cNvSpPr txBox="1"/>
          <p:nvPr/>
        </p:nvSpPr>
        <p:spPr>
          <a:xfrm rot="16200000">
            <a:off x="5413053" y="2134161"/>
            <a:ext cx="546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MUX</a:t>
            </a:r>
            <a:endParaRPr lang="en-US" sz="1400" baseline="30000" dirty="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19DCF65-D4B6-472F-AF90-553C3E4D94E7}"/>
              </a:ext>
            </a:extLst>
          </p:cNvPr>
          <p:cNvCxnSpPr>
            <a:cxnSpLocks/>
          </p:cNvCxnSpPr>
          <p:nvPr/>
        </p:nvCxnSpPr>
        <p:spPr>
          <a:xfrm>
            <a:off x="5317254" y="2022192"/>
            <a:ext cx="0" cy="593306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05ACE6-76A8-4672-82B9-8DB84746BF48}"/>
              </a:ext>
            </a:extLst>
          </p:cNvPr>
          <p:cNvCxnSpPr>
            <a:cxnSpLocks/>
          </p:cNvCxnSpPr>
          <p:nvPr/>
        </p:nvCxnSpPr>
        <p:spPr>
          <a:xfrm flipV="1">
            <a:off x="5314157" y="2589042"/>
            <a:ext cx="201455" cy="16784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D7F973A-015D-4D15-B00B-DFD60F725509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5840214" y="2288050"/>
            <a:ext cx="321822" cy="448949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C55E65-2A5C-4121-B183-0BAEDACDD85B}"/>
              </a:ext>
            </a:extLst>
          </p:cNvPr>
          <p:cNvSpPr txBox="1"/>
          <p:nvPr/>
        </p:nvSpPr>
        <p:spPr>
          <a:xfrm>
            <a:off x="5068274" y="1541656"/>
            <a:ext cx="1238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Sign extension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949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00979A-FA94-40AA-9D3E-1C07772AE1C0}"/>
                  </a:ext>
                </a:extLst>
              </p:cNvPr>
              <p:cNvSpPr/>
              <p:nvPr/>
            </p:nvSpPr>
            <p:spPr>
              <a:xfrm>
                <a:off x="8290873" y="3720346"/>
                <a:ext cx="734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b</m:t>
                      </m:r>
                      <m:r>
                        <m:rPr>
                          <m:nor/>
                        </m:rPr>
                        <a:rPr lang="en-US"/>
                        <m:t>1_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00979A-FA94-40AA-9D3E-1C07772AE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73" y="3720346"/>
                <a:ext cx="734496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BD8FFF-3581-43EF-A022-92492BECAA03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7185827" y="2835104"/>
            <a:ext cx="12530" cy="913399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9A7C30-CA76-4ACB-8022-5D52C40DCF24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7314580" y="4171780"/>
            <a:ext cx="8148" cy="916404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27">
            <a:extLst>
              <a:ext uri="{FF2B5EF4-FFF2-40B4-BE49-F238E27FC236}">
                <a16:creationId xmlns:a16="http://schemas.microsoft.com/office/drawing/2014/main" id="{307C5397-EC38-439D-871B-4B71FA3E1302}"/>
              </a:ext>
            </a:extLst>
          </p:cNvPr>
          <p:cNvSpPr/>
          <p:nvPr/>
        </p:nvSpPr>
        <p:spPr>
          <a:xfrm>
            <a:off x="8834565" y="1091148"/>
            <a:ext cx="1029087" cy="241380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1380 h 482320"/>
              <a:gd name="connsiteX0" fmla="*/ 101504 w 1029087"/>
              <a:gd name="connsiteY0" fmla="*/ 239472 h 241380"/>
              <a:gd name="connsiteX1" fmla="*/ 0 w 1029087"/>
              <a:gd name="connsiteY1" fmla="*/ 9136 h 241380"/>
              <a:gd name="connsiteX2" fmla="*/ 459831 w 1029087"/>
              <a:gd name="connsiteY2" fmla="*/ 9136 h 241380"/>
              <a:gd name="connsiteX3" fmla="*/ 505517 w 1029087"/>
              <a:gd name="connsiteY3" fmla="*/ 109636 h 241380"/>
              <a:gd name="connsiteX4" fmla="*/ 560340 w 1029087"/>
              <a:gd name="connsiteY4" fmla="*/ 0 h 241380"/>
              <a:gd name="connsiteX5" fmla="*/ 1029087 w 1029087"/>
              <a:gd name="connsiteY5" fmla="*/ 4035 h 241380"/>
              <a:gd name="connsiteX6" fmla="*/ 921194 w 1029087"/>
              <a:gd name="connsiteY6" fmla="*/ 241380 h 24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41380">
                <a:moveTo>
                  <a:pt x="101504" y="239472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138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28">
            <a:extLst>
              <a:ext uri="{FF2B5EF4-FFF2-40B4-BE49-F238E27FC236}">
                <a16:creationId xmlns:a16="http://schemas.microsoft.com/office/drawing/2014/main" id="{FC7EBF3F-AB62-4B94-A421-02C6F7B9DAE8}"/>
              </a:ext>
            </a:extLst>
          </p:cNvPr>
          <p:cNvSpPr/>
          <p:nvPr/>
        </p:nvSpPr>
        <p:spPr>
          <a:xfrm flipV="1">
            <a:off x="8834565" y="1314790"/>
            <a:ext cx="1029087" cy="252599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4661 h 482320"/>
              <a:gd name="connsiteX0" fmla="*/ 101504 w 1029087"/>
              <a:gd name="connsiteY0" fmla="*/ 252599 h 252599"/>
              <a:gd name="connsiteX1" fmla="*/ 0 w 1029087"/>
              <a:gd name="connsiteY1" fmla="*/ 9136 h 252599"/>
              <a:gd name="connsiteX2" fmla="*/ 459831 w 1029087"/>
              <a:gd name="connsiteY2" fmla="*/ 9136 h 252599"/>
              <a:gd name="connsiteX3" fmla="*/ 505517 w 1029087"/>
              <a:gd name="connsiteY3" fmla="*/ 109636 h 252599"/>
              <a:gd name="connsiteX4" fmla="*/ 560340 w 1029087"/>
              <a:gd name="connsiteY4" fmla="*/ 0 h 252599"/>
              <a:gd name="connsiteX5" fmla="*/ 1029087 w 1029087"/>
              <a:gd name="connsiteY5" fmla="*/ 4035 h 252599"/>
              <a:gd name="connsiteX6" fmla="*/ 921194 w 1029087"/>
              <a:gd name="connsiteY6" fmla="*/ 244661 h 2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52599">
                <a:moveTo>
                  <a:pt x="101504" y="252599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4661"/>
                </a:ln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47F0D2-AAEF-423C-80B0-7D05598E264A}"/>
                  </a:ext>
                </a:extLst>
              </p:cNvPr>
              <p:cNvSpPr txBox="1"/>
              <p:nvPr/>
            </p:nvSpPr>
            <p:spPr>
              <a:xfrm>
                <a:off x="9244415" y="1590871"/>
                <a:ext cx="2412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omega</m:t>
                      </m:r>
                      <m:r>
                        <m:rPr>
                          <m:nor/>
                        </m:rPr>
                        <a:rPr lang="en-US"/>
                        <m:t>0_</m:t>
                      </m:r>
                      <m:r>
                        <m:rPr>
                          <m:nor/>
                        </m:rPr>
                        <a:rPr lang="en-US"/>
                        <m:t>normalized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47F0D2-AAEF-423C-80B0-7D05598E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15" y="1590871"/>
                <a:ext cx="2412840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3102EC0-DF4A-4C73-8973-E6C90A997AF8}"/>
                  </a:ext>
                </a:extLst>
              </p:cNvPr>
              <p:cNvSpPr/>
              <p:nvPr/>
            </p:nvSpPr>
            <p:spPr>
              <a:xfrm>
                <a:off x="6185582" y="2033674"/>
                <a:ext cx="894297" cy="3932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/>
                  <a:t>sin(</a:t>
                </a:r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ZA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3102EC0-DF4A-4C73-8973-E6C90A997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82" y="2033674"/>
                <a:ext cx="894297" cy="393278"/>
              </a:xfrm>
              <a:prstGeom prst="rect">
                <a:avLst/>
              </a:prstGeom>
              <a:blipFill>
                <a:blip r:embed="rId9"/>
                <a:stretch>
                  <a:fillRect l="-3378" t="-4545" r="-3378" b="-196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79D94E-9609-4011-9556-0F944EDE47FC}"/>
              </a:ext>
            </a:extLst>
          </p:cNvPr>
          <p:cNvCxnSpPr>
            <a:cxnSpLocks/>
          </p:cNvCxnSpPr>
          <p:nvPr/>
        </p:nvCxnSpPr>
        <p:spPr>
          <a:xfrm>
            <a:off x="6672966" y="1807731"/>
            <a:ext cx="0" cy="218661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F0FB4-9BEA-4C48-8D4C-180D04C801FE}"/>
              </a:ext>
            </a:extLst>
          </p:cNvPr>
          <p:cNvCxnSpPr>
            <a:cxnSpLocks/>
          </p:cNvCxnSpPr>
          <p:nvPr/>
        </p:nvCxnSpPr>
        <p:spPr>
          <a:xfrm flipH="1" flipV="1">
            <a:off x="6638035" y="1793928"/>
            <a:ext cx="2741091" cy="27607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B50A23-41A6-410E-8CB3-430C1E1888DA}"/>
              </a:ext>
            </a:extLst>
          </p:cNvPr>
          <p:cNvCxnSpPr>
            <a:cxnSpLocks/>
          </p:cNvCxnSpPr>
          <p:nvPr/>
        </p:nvCxnSpPr>
        <p:spPr>
          <a:xfrm>
            <a:off x="5413227" y="2847150"/>
            <a:ext cx="629627" cy="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A43938-ECF1-4D4F-84DA-1F0A725E490D}"/>
              </a:ext>
            </a:extLst>
          </p:cNvPr>
          <p:cNvCxnSpPr>
            <a:cxnSpLocks/>
          </p:cNvCxnSpPr>
          <p:nvPr/>
        </p:nvCxnSpPr>
        <p:spPr>
          <a:xfrm flipH="1">
            <a:off x="6333604" y="3565898"/>
            <a:ext cx="19286" cy="673064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Freeform 309">
            <a:extLst>
              <a:ext uri="{FF2B5EF4-FFF2-40B4-BE49-F238E27FC236}">
                <a16:creationId xmlns:a16="http://schemas.microsoft.com/office/drawing/2014/main" id="{4584876C-8110-4A39-8E89-2ABF7BCD96EF}"/>
              </a:ext>
            </a:extLst>
          </p:cNvPr>
          <p:cNvSpPr/>
          <p:nvPr/>
        </p:nvSpPr>
        <p:spPr>
          <a:xfrm>
            <a:off x="5847902" y="3173719"/>
            <a:ext cx="1029087" cy="241380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1380 h 482320"/>
              <a:gd name="connsiteX0" fmla="*/ 101504 w 1029087"/>
              <a:gd name="connsiteY0" fmla="*/ 239472 h 241380"/>
              <a:gd name="connsiteX1" fmla="*/ 0 w 1029087"/>
              <a:gd name="connsiteY1" fmla="*/ 9136 h 241380"/>
              <a:gd name="connsiteX2" fmla="*/ 459831 w 1029087"/>
              <a:gd name="connsiteY2" fmla="*/ 9136 h 241380"/>
              <a:gd name="connsiteX3" fmla="*/ 505517 w 1029087"/>
              <a:gd name="connsiteY3" fmla="*/ 109636 h 241380"/>
              <a:gd name="connsiteX4" fmla="*/ 560340 w 1029087"/>
              <a:gd name="connsiteY4" fmla="*/ 0 h 241380"/>
              <a:gd name="connsiteX5" fmla="*/ 1029087 w 1029087"/>
              <a:gd name="connsiteY5" fmla="*/ 4035 h 241380"/>
              <a:gd name="connsiteX6" fmla="*/ 921194 w 1029087"/>
              <a:gd name="connsiteY6" fmla="*/ 241380 h 24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41380">
                <a:moveTo>
                  <a:pt x="101504" y="239472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138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310">
            <a:extLst>
              <a:ext uri="{FF2B5EF4-FFF2-40B4-BE49-F238E27FC236}">
                <a16:creationId xmlns:a16="http://schemas.microsoft.com/office/drawing/2014/main" id="{AEE6A7E3-733F-48DE-B530-FB69640813B1}"/>
              </a:ext>
            </a:extLst>
          </p:cNvPr>
          <p:cNvSpPr/>
          <p:nvPr/>
        </p:nvSpPr>
        <p:spPr>
          <a:xfrm flipV="1">
            <a:off x="5847902" y="3397361"/>
            <a:ext cx="1029087" cy="252599"/>
          </a:xfrm>
          <a:custGeom>
            <a:avLst/>
            <a:gdLst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0155 w 1105595"/>
              <a:gd name="connsiteY6" fmla="*/ 456819 h 484228"/>
              <a:gd name="connsiteX7" fmla="*/ 0 w 1105595"/>
              <a:gd name="connsiteY7" fmla="*/ 9136 h 484228"/>
              <a:gd name="connsiteX0" fmla="*/ 0 w 1105595"/>
              <a:gd name="connsiteY0" fmla="*/ 9136 h 484228"/>
              <a:gd name="connsiteX1" fmla="*/ 475132 w 1105595"/>
              <a:gd name="connsiteY1" fmla="*/ 9136 h 484228"/>
              <a:gd name="connsiteX2" fmla="*/ 520818 w 1105595"/>
              <a:gd name="connsiteY2" fmla="*/ 109636 h 484228"/>
              <a:gd name="connsiteX3" fmla="*/ 575641 w 1105595"/>
              <a:gd name="connsiteY3" fmla="*/ 0 h 484228"/>
              <a:gd name="connsiteX4" fmla="*/ 1105595 w 1105595"/>
              <a:gd name="connsiteY4" fmla="*/ 9136 h 484228"/>
              <a:gd name="connsiteX5" fmla="*/ 831481 w 1105595"/>
              <a:gd name="connsiteY5" fmla="*/ 484228 h 484228"/>
              <a:gd name="connsiteX6" fmla="*/ 215255 w 1105595"/>
              <a:gd name="connsiteY6" fmla="*/ 482320 h 484228"/>
              <a:gd name="connsiteX7" fmla="*/ 0 w 1105595"/>
              <a:gd name="connsiteY7" fmla="*/ 9136 h 484228"/>
              <a:gd name="connsiteX0" fmla="*/ 0 w 1069891"/>
              <a:gd name="connsiteY0" fmla="*/ 15301 h 490393"/>
              <a:gd name="connsiteX1" fmla="*/ 475132 w 1069891"/>
              <a:gd name="connsiteY1" fmla="*/ 15301 h 490393"/>
              <a:gd name="connsiteX2" fmla="*/ 520818 w 1069891"/>
              <a:gd name="connsiteY2" fmla="*/ 115801 h 490393"/>
              <a:gd name="connsiteX3" fmla="*/ 575641 w 1069891"/>
              <a:gd name="connsiteY3" fmla="*/ 6165 h 490393"/>
              <a:gd name="connsiteX4" fmla="*/ 1069891 w 1069891"/>
              <a:gd name="connsiteY4" fmla="*/ 0 h 490393"/>
              <a:gd name="connsiteX5" fmla="*/ 831481 w 1069891"/>
              <a:gd name="connsiteY5" fmla="*/ 490393 h 490393"/>
              <a:gd name="connsiteX6" fmla="*/ 215255 w 1069891"/>
              <a:gd name="connsiteY6" fmla="*/ 488485 h 490393"/>
              <a:gd name="connsiteX7" fmla="*/ 0 w 1069891"/>
              <a:gd name="connsiteY7" fmla="*/ 15301 h 490393"/>
              <a:gd name="connsiteX0" fmla="*/ 0 w 1069891"/>
              <a:gd name="connsiteY0" fmla="*/ 9136 h 484228"/>
              <a:gd name="connsiteX1" fmla="*/ 475132 w 1069891"/>
              <a:gd name="connsiteY1" fmla="*/ 9136 h 484228"/>
              <a:gd name="connsiteX2" fmla="*/ 520818 w 1069891"/>
              <a:gd name="connsiteY2" fmla="*/ 109636 h 484228"/>
              <a:gd name="connsiteX3" fmla="*/ 575641 w 1069891"/>
              <a:gd name="connsiteY3" fmla="*/ 0 h 484228"/>
              <a:gd name="connsiteX4" fmla="*/ 1069891 w 1069891"/>
              <a:gd name="connsiteY4" fmla="*/ 4035 h 484228"/>
              <a:gd name="connsiteX5" fmla="*/ 831481 w 1069891"/>
              <a:gd name="connsiteY5" fmla="*/ 484228 h 484228"/>
              <a:gd name="connsiteX6" fmla="*/ 215255 w 1069891"/>
              <a:gd name="connsiteY6" fmla="*/ 482320 h 484228"/>
              <a:gd name="connsiteX7" fmla="*/ 0 w 1069891"/>
              <a:gd name="connsiteY7" fmla="*/ 9136 h 484228"/>
              <a:gd name="connsiteX0" fmla="*/ 0 w 1044388"/>
              <a:gd name="connsiteY0" fmla="*/ 9136 h 484228"/>
              <a:gd name="connsiteX1" fmla="*/ 475132 w 1044388"/>
              <a:gd name="connsiteY1" fmla="*/ 9136 h 484228"/>
              <a:gd name="connsiteX2" fmla="*/ 520818 w 1044388"/>
              <a:gd name="connsiteY2" fmla="*/ 109636 h 484228"/>
              <a:gd name="connsiteX3" fmla="*/ 575641 w 1044388"/>
              <a:gd name="connsiteY3" fmla="*/ 0 h 484228"/>
              <a:gd name="connsiteX4" fmla="*/ 1044388 w 1044388"/>
              <a:gd name="connsiteY4" fmla="*/ 4035 h 484228"/>
              <a:gd name="connsiteX5" fmla="*/ 831481 w 1044388"/>
              <a:gd name="connsiteY5" fmla="*/ 484228 h 484228"/>
              <a:gd name="connsiteX6" fmla="*/ 215255 w 1044388"/>
              <a:gd name="connsiteY6" fmla="*/ 482320 h 484228"/>
              <a:gd name="connsiteX7" fmla="*/ 0 w 1044388"/>
              <a:gd name="connsiteY7" fmla="*/ 9136 h 484228"/>
              <a:gd name="connsiteX0" fmla="*/ 0 w 1029087"/>
              <a:gd name="connsiteY0" fmla="*/ 9136 h 484228"/>
              <a:gd name="connsiteX1" fmla="*/ 459831 w 1029087"/>
              <a:gd name="connsiteY1" fmla="*/ 9136 h 484228"/>
              <a:gd name="connsiteX2" fmla="*/ 505517 w 1029087"/>
              <a:gd name="connsiteY2" fmla="*/ 109636 h 484228"/>
              <a:gd name="connsiteX3" fmla="*/ 560340 w 1029087"/>
              <a:gd name="connsiteY3" fmla="*/ 0 h 484228"/>
              <a:gd name="connsiteX4" fmla="*/ 1029087 w 1029087"/>
              <a:gd name="connsiteY4" fmla="*/ 4035 h 484228"/>
              <a:gd name="connsiteX5" fmla="*/ 816180 w 1029087"/>
              <a:gd name="connsiteY5" fmla="*/ 484228 h 484228"/>
              <a:gd name="connsiteX6" fmla="*/ 199954 w 1029087"/>
              <a:gd name="connsiteY6" fmla="*/ 482320 h 484228"/>
              <a:gd name="connsiteX7" fmla="*/ 0 w 1029087"/>
              <a:gd name="connsiteY7" fmla="*/ 9136 h 484228"/>
              <a:gd name="connsiteX0" fmla="*/ 199954 w 1029087"/>
              <a:gd name="connsiteY0" fmla="*/ 482320 h 573760"/>
              <a:gd name="connsiteX1" fmla="*/ 0 w 1029087"/>
              <a:gd name="connsiteY1" fmla="*/ 9136 h 573760"/>
              <a:gd name="connsiteX2" fmla="*/ 459831 w 1029087"/>
              <a:gd name="connsiteY2" fmla="*/ 9136 h 573760"/>
              <a:gd name="connsiteX3" fmla="*/ 505517 w 1029087"/>
              <a:gd name="connsiteY3" fmla="*/ 109636 h 573760"/>
              <a:gd name="connsiteX4" fmla="*/ 560340 w 1029087"/>
              <a:gd name="connsiteY4" fmla="*/ 0 h 573760"/>
              <a:gd name="connsiteX5" fmla="*/ 1029087 w 1029087"/>
              <a:gd name="connsiteY5" fmla="*/ 4035 h 573760"/>
              <a:gd name="connsiteX6" fmla="*/ 816180 w 1029087"/>
              <a:gd name="connsiteY6" fmla="*/ 484228 h 573760"/>
              <a:gd name="connsiteX7" fmla="*/ 291394 w 1029087"/>
              <a:gd name="connsiteY7" fmla="*/ 573760 h 573760"/>
              <a:gd name="connsiteX0" fmla="*/ 199954 w 1029087"/>
              <a:gd name="connsiteY0" fmla="*/ 482320 h 484228"/>
              <a:gd name="connsiteX1" fmla="*/ 0 w 1029087"/>
              <a:gd name="connsiteY1" fmla="*/ 9136 h 484228"/>
              <a:gd name="connsiteX2" fmla="*/ 459831 w 1029087"/>
              <a:gd name="connsiteY2" fmla="*/ 9136 h 484228"/>
              <a:gd name="connsiteX3" fmla="*/ 505517 w 1029087"/>
              <a:gd name="connsiteY3" fmla="*/ 109636 h 484228"/>
              <a:gd name="connsiteX4" fmla="*/ 560340 w 1029087"/>
              <a:gd name="connsiteY4" fmla="*/ 0 h 484228"/>
              <a:gd name="connsiteX5" fmla="*/ 1029087 w 1029087"/>
              <a:gd name="connsiteY5" fmla="*/ 4035 h 484228"/>
              <a:gd name="connsiteX6" fmla="*/ 816180 w 1029087"/>
              <a:gd name="connsiteY6" fmla="*/ 484228 h 484228"/>
              <a:gd name="connsiteX0" fmla="*/ 199954 w 1029087"/>
              <a:gd name="connsiteY0" fmla="*/ 482320 h 482320"/>
              <a:gd name="connsiteX1" fmla="*/ 0 w 1029087"/>
              <a:gd name="connsiteY1" fmla="*/ 9136 h 482320"/>
              <a:gd name="connsiteX2" fmla="*/ 459831 w 1029087"/>
              <a:gd name="connsiteY2" fmla="*/ 9136 h 482320"/>
              <a:gd name="connsiteX3" fmla="*/ 505517 w 1029087"/>
              <a:gd name="connsiteY3" fmla="*/ 109636 h 482320"/>
              <a:gd name="connsiteX4" fmla="*/ 560340 w 1029087"/>
              <a:gd name="connsiteY4" fmla="*/ 0 h 482320"/>
              <a:gd name="connsiteX5" fmla="*/ 1029087 w 1029087"/>
              <a:gd name="connsiteY5" fmla="*/ 4035 h 482320"/>
              <a:gd name="connsiteX6" fmla="*/ 921194 w 1029087"/>
              <a:gd name="connsiteY6" fmla="*/ 244661 h 482320"/>
              <a:gd name="connsiteX0" fmla="*/ 101504 w 1029087"/>
              <a:gd name="connsiteY0" fmla="*/ 252599 h 252599"/>
              <a:gd name="connsiteX1" fmla="*/ 0 w 1029087"/>
              <a:gd name="connsiteY1" fmla="*/ 9136 h 252599"/>
              <a:gd name="connsiteX2" fmla="*/ 459831 w 1029087"/>
              <a:gd name="connsiteY2" fmla="*/ 9136 h 252599"/>
              <a:gd name="connsiteX3" fmla="*/ 505517 w 1029087"/>
              <a:gd name="connsiteY3" fmla="*/ 109636 h 252599"/>
              <a:gd name="connsiteX4" fmla="*/ 560340 w 1029087"/>
              <a:gd name="connsiteY4" fmla="*/ 0 h 252599"/>
              <a:gd name="connsiteX5" fmla="*/ 1029087 w 1029087"/>
              <a:gd name="connsiteY5" fmla="*/ 4035 h 252599"/>
              <a:gd name="connsiteX6" fmla="*/ 921194 w 1029087"/>
              <a:gd name="connsiteY6" fmla="*/ 244661 h 2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9087" h="252599">
                <a:moveTo>
                  <a:pt x="101504" y="252599"/>
                </a:moveTo>
                <a:lnTo>
                  <a:pt x="0" y="9136"/>
                </a:lnTo>
                <a:lnTo>
                  <a:pt x="459831" y="9136"/>
                </a:lnTo>
                <a:lnTo>
                  <a:pt x="505517" y="109636"/>
                </a:lnTo>
                <a:lnTo>
                  <a:pt x="560340" y="0"/>
                </a:lnTo>
                <a:lnTo>
                  <a:pt x="1029087" y="4035"/>
                </a:lnTo>
                <a:lnTo>
                  <a:pt x="921194" y="244661"/>
                </a:ln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27E05A-88BB-4B0C-8582-B8632F9DD27F}"/>
              </a:ext>
            </a:extLst>
          </p:cNvPr>
          <p:cNvCxnSpPr>
            <a:cxnSpLocks/>
          </p:cNvCxnSpPr>
          <p:nvPr/>
        </p:nvCxnSpPr>
        <p:spPr>
          <a:xfrm>
            <a:off x="6619797" y="2408407"/>
            <a:ext cx="0" cy="765312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64381C-49C2-455C-B298-391678574A33}"/>
              </a:ext>
            </a:extLst>
          </p:cNvPr>
          <p:cNvSpPr txBox="1"/>
          <p:nvPr/>
        </p:nvSpPr>
        <p:spPr>
          <a:xfrm>
            <a:off x="6204938" y="325790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7C9542-7B6A-476D-B548-9D0CE62CE878}"/>
                  </a:ext>
                </a:extLst>
              </p:cNvPr>
              <p:cNvSpPr txBox="1"/>
              <p:nvPr/>
            </p:nvSpPr>
            <p:spPr>
              <a:xfrm>
                <a:off x="5961044" y="2804020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/>
                        <m:t>sin</m:t>
                      </m:r>
                      <m:r>
                        <m:rPr>
                          <m:nor/>
                        </m:rPr>
                        <a:rPr lang="en-US" sz="1600"/>
                        <m:t>_</m:t>
                      </m:r>
                      <m:r>
                        <m:rPr>
                          <m:nor/>
                        </m:rPr>
                        <a:rPr lang="en-US" sz="1600"/>
                        <m:t>out</m:t>
                      </m:r>
                      <m:r>
                        <m:rPr>
                          <m:nor/>
                        </m:rPr>
                        <a:rPr lang="en-US" sz="1600"/>
                        <m:t>_</m:t>
                      </m:r>
                      <m:r>
                        <m:rPr>
                          <m:nor/>
                        </m:rPr>
                        <a:rPr lang="en-US" sz="1600"/>
                        <m:t>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7C9542-7B6A-476D-B548-9D0CE62C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044" y="2804020"/>
                <a:ext cx="1082348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91ABFD65-A853-4DEB-88E7-C556AC92DAC1}"/>
              </a:ext>
            </a:extLst>
          </p:cNvPr>
          <p:cNvSpPr txBox="1"/>
          <p:nvPr/>
        </p:nvSpPr>
        <p:spPr>
          <a:xfrm>
            <a:off x="4933727" y="3472572"/>
            <a:ext cx="97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alpha_D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CA79B84-D561-4414-9875-958EA90D5CD7}"/>
              </a:ext>
            </a:extLst>
          </p:cNvPr>
          <p:cNvGrpSpPr/>
          <p:nvPr/>
        </p:nvGrpSpPr>
        <p:grpSpPr>
          <a:xfrm>
            <a:off x="5515934" y="4241618"/>
            <a:ext cx="1029087" cy="484228"/>
            <a:chOff x="2158494" y="1285257"/>
            <a:chExt cx="1029087" cy="484228"/>
          </a:xfrm>
        </p:grpSpPr>
        <p:sp>
          <p:nvSpPr>
            <p:cNvPr id="75" name="Freeform 289">
              <a:extLst>
                <a:ext uri="{FF2B5EF4-FFF2-40B4-BE49-F238E27FC236}">
                  <a16:creationId xmlns:a16="http://schemas.microsoft.com/office/drawing/2014/main" id="{BDF1B281-38AB-4292-942A-B8E5C3B415C5}"/>
                </a:ext>
              </a:extLst>
            </p:cNvPr>
            <p:cNvSpPr/>
            <p:nvPr/>
          </p:nvSpPr>
          <p:spPr>
            <a:xfrm>
              <a:off x="2158494" y="1285257"/>
              <a:ext cx="1029087" cy="484228"/>
            </a:xfrm>
            <a:custGeom>
              <a:avLst/>
              <a:gdLst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0155 w 1105595"/>
                <a:gd name="connsiteY6" fmla="*/ 456819 h 484228"/>
                <a:gd name="connsiteX7" fmla="*/ 0 w 1105595"/>
                <a:gd name="connsiteY7" fmla="*/ 9136 h 484228"/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5255 w 1105595"/>
                <a:gd name="connsiteY6" fmla="*/ 482320 h 484228"/>
                <a:gd name="connsiteX7" fmla="*/ 0 w 1105595"/>
                <a:gd name="connsiteY7" fmla="*/ 9136 h 484228"/>
                <a:gd name="connsiteX0" fmla="*/ 0 w 1069891"/>
                <a:gd name="connsiteY0" fmla="*/ 15301 h 490393"/>
                <a:gd name="connsiteX1" fmla="*/ 475132 w 1069891"/>
                <a:gd name="connsiteY1" fmla="*/ 15301 h 490393"/>
                <a:gd name="connsiteX2" fmla="*/ 520818 w 1069891"/>
                <a:gd name="connsiteY2" fmla="*/ 115801 h 490393"/>
                <a:gd name="connsiteX3" fmla="*/ 575641 w 1069891"/>
                <a:gd name="connsiteY3" fmla="*/ 6165 h 490393"/>
                <a:gd name="connsiteX4" fmla="*/ 1069891 w 1069891"/>
                <a:gd name="connsiteY4" fmla="*/ 0 h 490393"/>
                <a:gd name="connsiteX5" fmla="*/ 831481 w 1069891"/>
                <a:gd name="connsiteY5" fmla="*/ 490393 h 490393"/>
                <a:gd name="connsiteX6" fmla="*/ 215255 w 1069891"/>
                <a:gd name="connsiteY6" fmla="*/ 488485 h 490393"/>
                <a:gd name="connsiteX7" fmla="*/ 0 w 1069891"/>
                <a:gd name="connsiteY7" fmla="*/ 15301 h 490393"/>
                <a:gd name="connsiteX0" fmla="*/ 0 w 1069891"/>
                <a:gd name="connsiteY0" fmla="*/ 9136 h 484228"/>
                <a:gd name="connsiteX1" fmla="*/ 475132 w 1069891"/>
                <a:gd name="connsiteY1" fmla="*/ 9136 h 484228"/>
                <a:gd name="connsiteX2" fmla="*/ 520818 w 1069891"/>
                <a:gd name="connsiteY2" fmla="*/ 109636 h 484228"/>
                <a:gd name="connsiteX3" fmla="*/ 575641 w 1069891"/>
                <a:gd name="connsiteY3" fmla="*/ 0 h 484228"/>
                <a:gd name="connsiteX4" fmla="*/ 1069891 w 1069891"/>
                <a:gd name="connsiteY4" fmla="*/ 4035 h 484228"/>
                <a:gd name="connsiteX5" fmla="*/ 831481 w 1069891"/>
                <a:gd name="connsiteY5" fmla="*/ 484228 h 484228"/>
                <a:gd name="connsiteX6" fmla="*/ 215255 w 1069891"/>
                <a:gd name="connsiteY6" fmla="*/ 482320 h 484228"/>
                <a:gd name="connsiteX7" fmla="*/ 0 w 1069891"/>
                <a:gd name="connsiteY7" fmla="*/ 9136 h 484228"/>
                <a:gd name="connsiteX0" fmla="*/ 0 w 1044388"/>
                <a:gd name="connsiteY0" fmla="*/ 9136 h 484228"/>
                <a:gd name="connsiteX1" fmla="*/ 475132 w 1044388"/>
                <a:gd name="connsiteY1" fmla="*/ 9136 h 484228"/>
                <a:gd name="connsiteX2" fmla="*/ 520818 w 1044388"/>
                <a:gd name="connsiteY2" fmla="*/ 109636 h 484228"/>
                <a:gd name="connsiteX3" fmla="*/ 575641 w 1044388"/>
                <a:gd name="connsiteY3" fmla="*/ 0 h 484228"/>
                <a:gd name="connsiteX4" fmla="*/ 1044388 w 1044388"/>
                <a:gd name="connsiteY4" fmla="*/ 4035 h 484228"/>
                <a:gd name="connsiteX5" fmla="*/ 831481 w 1044388"/>
                <a:gd name="connsiteY5" fmla="*/ 484228 h 484228"/>
                <a:gd name="connsiteX6" fmla="*/ 215255 w 1044388"/>
                <a:gd name="connsiteY6" fmla="*/ 482320 h 484228"/>
                <a:gd name="connsiteX7" fmla="*/ 0 w 1044388"/>
                <a:gd name="connsiteY7" fmla="*/ 9136 h 484228"/>
                <a:gd name="connsiteX0" fmla="*/ 0 w 1029087"/>
                <a:gd name="connsiteY0" fmla="*/ 9136 h 484228"/>
                <a:gd name="connsiteX1" fmla="*/ 459831 w 1029087"/>
                <a:gd name="connsiteY1" fmla="*/ 9136 h 484228"/>
                <a:gd name="connsiteX2" fmla="*/ 505517 w 1029087"/>
                <a:gd name="connsiteY2" fmla="*/ 109636 h 484228"/>
                <a:gd name="connsiteX3" fmla="*/ 560340 w 1029087"/>
                <a:gd name="connsiteY3" fmla="*/ 0 h 484228"/>
                <a:gd name="connsiteX4" fmla="*/ 1029087 w 1029087"/>
                <a:gd name="connsiteY4" fmla="*/ 4035 h 484228"/>
                <a:gd name="connsiteX5" fmla="*/ 816180 w 1029087"/>
                <a:gd name="connsiteY5" fmla="*/ 484228 h 484228"/>
                <a:gd name="connsiteX6" fmla="*/ 199954 w 1029087"/>
                <a:gd name="connsiteY6" fmla="*/ 482320 h 484228"/>
                <a:gd name="connsiteX7" fmla="*/ 0 w 1029087"/>
                <a:gd name="connsiteY7" fmla="*/ 9136 h 4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087" h="484228">
                  <a:moveTo>
                    <a:pt x="0" y="9136"/>
                  </a:moveTo>
                  <a:lnTo>
                    <a:pt x="459831" y="9136"/>
                  </a:lnTo>
                  <a:lnTo>
                    <a:pt x="505517" y="109636"/>
                  </a:lnTo>
                  <a:lnTo>
                    <a:pt x="560340" y="0"/>
                  </a:lnTo>
                  <a:lnTo>
                    <a:pt x="1029087" y="4035"/>
                  </a:lnTo>
                  <a:lnTo>
                    <a:pt x="816180" y="484228"/>
                  </a:lnTo>
                  <a:lnTo>
                    <a:pt x="199954" y="482320"/>
                  </a:lnTo>
                  <a:lnTo>
                    <a:pt x="0" y="9136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FA824A-BB0F-4745-8880-46B9862EA13F}"/>
                </a:ext>
              </a:extLst>
            </p:cNvPr>
            <p:cNvSpPr txBox="1"/>
            <p:nvPr/>
          </p:nvSpPr>
          <p:spPr>
            <a:xfrm>
              <a:off x="2513091" y="138585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44CB14A-B23B-4185-B7A3-8A5570420996}"/>
              </a:ext>
            </a:extLst>
          </p:cNvPr>
          <p:cNvCxnSpPr/>
          <p:nvPr/>
        </p:nvCxnSpPr>
        <p:spPr>
          <a:xfrm>
            <a:off x="5656056" y="4010362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DCCA508-7528-45DF-B4A1-3FB020564AE3}"/>
                  </a:ext>
                </a:extLst>
              </p:cNvPr>
              <p:cNvSpPr/>
              <p:nvPr/>
            </p:nvSpPr>
            <p:spPr>
              <a:xfrm rot="16200000">
                <a:off x="4345456" y="4721654"/>
                <a:ext cx="22106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600" i="1">
                          <a:latin typeface="Cambria Math" panose="02040503050406030204" pitchFamily="18" charset="0"/>
                        </a:rPr>
                        <m:t>1∗2</m:t>
                      </m:r>
                      <m:r>
                        <m:rPr>
                          <m:nor/>
                        </m:rPr>
                        <a:rPr lang="en-US" sz="1600" dirty="0"/>
                        <m:t>^</m:t>
                      </m:r>
                      <m:r>
                        <m:rPr>
                          <m:nor/>
                        </m:rPr>
                        <a:rPr lang="en-US" sz="1600" dirty="0" err="1"/>
                        <m:t>alpha</m:t>
                      </m:r>
                      <m:r>
                        <m:rPr>
                          <m:nor/>
                        </m:rPr>
                        <a:rPr lang="en-US" sz="1600" dirty="0" err="1"/>
                        <m:t>_</m:t>
                      </m:r>
                      <m:r>
                        <m:rPr>
                          <m:nor/>
                        </m:rPr>
                        <a:rPr lang="en-US" sz="1600" dirty="0" err="1"/>
                        <m:t>frac</m:t>
                      </m:r>
                      <m:r>
                        <m:rPr>
                          <m:nor/>
                        </m:rPr>
                        <a:rPr lang="en-US" sz="1600" dirty="0" err="1"/>
                        <m:t>_</m:t>
                      </m:r>
                      <m:r>
                        <m:rPr>
                          <m:nor/>
                        </m:rPr>
                        <a:rPr lang="en-US" sz="1600" dirty="0" err="1"/>
                        <m:t>width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DCCA508-7528-45DF-B4A1-3FB020564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45456" y="4721654"/>
                <a:ext cx="2210670" cy="338554"/>
              </a:xfrm>
              <a:prstGeom prst="rect">
                <a:avLst/>
              </a:prstGeom>
              <a:blipFill>
                <a:blip r:embed="rId11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4D2986A-05FE-42CF-A0B8-78C93497A6E5}"/>
              </a:ext>
            </a:extLst>
          </p:cNvPr>
          <p:cNvCxnSpPr>
            <a:cxnSpLocks/>
          </p:cNvCxnSpPr>
          <p:nvPr/>
        </p:nvCxnSpPr>
        <p:spPr>
          <a:xfrm>
            <a:off x="5020246" y="3819801"/>
            <a:ext cx="1" cy="776914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F24E731-917D-4D9A-A691-D8E29EB3A678}"/>
              </a:ext>
            </a:extLst>
          </p:cNvPr>
          <p:cNvCxnSpPr>
            <a:cxnSpLocks/>
          </p:cNvCxnSpPr>
          <p:nvPr/>
        </p:nvCxnSpPr>
        <p:spPr>
          <a:xfrm flipH="1" flipV="1">
            <a:off x="5027865" y="3830310"/>
            <a:ext cx="1331670" cy="2057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1727EC4-0DC5-47CE-91BC-749143F57AA3}"/>
                  </a:ext>
                </a:extLst>
              </p:cNvPr>
              <p:cNvSpPr/>
              <p:nvPr/>
            </p:nvSpPr>
            <p:spPr>
              <a:xfrm>
                <a:off x="6011656" y="4658427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a</m:t>
                      </m:r>
                      <m:r>
                        <m:rPr>
                          <m:nor/>
                        </m:rPr>
                        <a:rPr lang="en-US"/>
                        <m:t>0_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1727EC4-0DC5-47CE-91BC-749143F57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56" y="4658427"/>
                <a:ext cx="723275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5E548DC-4E93-4D95-875E-9D8C9AA20604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9376925" y="2356187"/>
            <a:ext cx="0" cy="838851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33BFC4B-24A3-4F56-AB4C-1ECD6579C146}"/>
                  </a:ext>
                </a:extLst>
              </p:cNvPr>
              <p:cNvSpPr txBox="1"/>
              <p:nvPr/>
            </p:nvSpPr>
            <p:spPr>
              <a:xfrm>
                <a:off x="9328341" y="2776053"/>
                <a:ext cx="1026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cos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out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33BFC4B-24A3-4F56-AB4C-1ECD6579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341" y="2776053"/>
                <a:ext cx="1026178" cy="369332"/>
              </a:xfrm>
              <a:prstGeom prst="rect">
                <a:avLst/>
              </a:prstGeom>
              <a:blipFill>
                <a:blip r:embed="rId13"/>
                <a:stretch>
                  <a:fillRect l="-592" r="-15385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A970C0B-3DB8-4D4B-8B8A-1683B0233612}"/>
              </a:ext>
            </a:extLst>
          </p:cNvPr>
          <p:cNvCxnSpPr>
            <a:cxnSpLocks/>
          </p:cNvCxnSpPr>
          <p:nvPr/>
        </p:nvCxnSpPr>
        <p:spPr>
          <a:xfrm>
            <a:off x="9372480" y="1444135"/>
            <a:ext cx="0" cy="512005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E606AB-405F-4B2B-AF9C-5CEEF24EFAF9}"/>
              </a:ext>
            </a:extLst>
          </p:cNvPr>
          <p:cNvGrpSpPr/>
          <p:nvPr/>
        </p:nvGrpSpPr>
        <p:grpSpPr>
          <a:xfrm>
            <a:off x="4161417" y="4596715"/>
            <a:ext cx="1029087" cy="484228"/>
            <a:chOff x="2158494" y="1285257"/>
            <a:chExt cx="1029087" cy="484228"/>
          </a:xfrm>
        </p:grpSpPr>
        <p:sp>
          <p:nvSpPr>
            <p:cNvPr id="102" name="Freeform 289">
              <a:extLst>
                <a:ext uri="{FF2B5EF4-FFF2-40B4-BE49-F238E27FC236}">
                  <a16:creationId xmlns:a16="http://schemas.microsoft.com/office/drawing/2014/main" id="{6045C067-0D8C-4453-916F-E9812E9AF3CE}"/>
                </a:ext>
              </a:extLst>
            </p:cNvPr>
            <p:cNvSpPr/>
            <p:nvPr/>
          </p:nvSpPr>
          <p:spPr>
            <a:xfrm>
              <a:off x="2158494" y="1285257"/>
              <a:ext cx="1029087" cy="484228"/>
            </a:xfrm>
            <a:custGeom>
              <a:avLst/>
              <a:gdLst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0155 w 1105595"/>
                <a:gd name="connsiteY6" fmla="*/ 456819 h 484228"/>
                <a:gd name="connsiteX7" fmla="*/ 0 w 1105595"/>
                <a:gd name="connsiteY7" fmla="*/ 9136 h 484228"/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5255 w 1105595"/>
                <a:gd name="connsiteY6" fmla="*/ 482320 h 484228"/>
                <a:gd name="connsiteX7" fmla="*/ 0 w 1105595"/>
                <a:gd name="connsiteY7" fmla="*/ 9136 h 484228"/>
                <a:gd name="connsiteX0" fmla="*/ 0 w 1069891"/>
                <a:gd name="connsiteY0" fmla="*/ 15301 h 490393"/>
                <a:gd name="connsiteX1" fmla="*/ 475132 w 1069891"/>
                <a:gd name="connsiteY1" fmla="*/ 15301 h 490393"/>
                <a:gd name="connsiteX2" fmla="*/ 520818 w 1069891"/>
                <a:gd name="connsiteY2" fmla="*/ 115801 h 490393"/>
                <a:gd name="connsiteX3" fmla="*/ 575641 w 1069891"/>
                <a:gd name="connsiteY3" fmla="*/ 6165 h 490393"/>
                <a:gd name="connsiteX4" fmla="*/ 1069891 w 1069891"/>
                <a:gd name="connsiteY4" fmla="*/ 0 h 490393"/>
                <a:gd name="connsiteX5" fmla="*/ 831481 w 1069891"/>
                <a:gd name="connsiteY5" fmla="*/ 490393 h 490393"/>
                <a:gd name="connsiteX6" fmla="*/ 215255 w 1069891"/>
                <a:gd name="connsiteY6" fmla="*/ 488485 h 490393"/>
                <a:gd name="connsiteX7" fmla="*/ 0 w 1069891"/>
                <a:gd name="connsiteY7" fmla="*/ 15301 h 490393"/>
                <a:gd name="connsiteX0" fmla="*/ 0 w 1069891"/>
                <a:gd name="connsiteY0" fmla="*/ 9136 h 484228"/>
                <a:gd name="connsiteX1" fmla="*/ 475132 w 1069891"/>
                <a:gd name="connsiteY1" fmla="*/ 9136 h 484228"/>
                <a:gd name="connsiteX2" fmla="*/ 520818 w 1069891"/>
                <a:gd name="connsiteY2" fmla="*/ 109636 h 484228"/>
                <a:gd name="connsiteX3" fmla="*/ 575641 w 1069891"/>
                <a:gd name="connsiteY3" fmla="*/ 0 h 484228"/>
                <a:gd name="connsiteX4" fmla="*/ 1069891 w 1069891"/>
                <a:gd name="connsiteY4" fmla="*/ 4035 h 484228"/>
                <a:gd name="connsiteX5" fmla="*/ 831481 w 1069891"/>
                <a:gd name="connsiteY5" fmla="*/ 484228 h 484228"/>
                <a:gd name="connsiteX6" fmla="*/ 215255 w 1069891"/>
                <a:gd name="connsiteY6" fmla="*/ 482320 h 484228"/>
                <a:gd name="connsiteX7" fmla="*/ 0 w 1069891"/>
                <a:gd name="connsiteY7" fmla="*/ 9136 h 484228"/>
                <a:gd name="connsiteX0" fmla="*/ 0 w 1044388"/>
                <a:gd name="connsiteY0" fmla="*/ 9136 h 484228"/>
                <a:gd name="connsiteX1" fmla="*/ 475132 w 1044388"/>
                <a:gd name="connsiteY1" fmla="*/ 9136 h 484228"/>
                <a:gd name="connsiteX2" fmla="*/ 520818 w 1044388"/>
                <a:gd name="connsiteY2" fmla="*/ 109636 h 484228"/>
                <a:gd name="connsiteX3" fmla="*/ 575641 w 1044388"/>
                <a:gd name="connsiteY3" fmla="*/ 0 h 484228"/>
                <a:gd name="connsiteX4" fmla="*/ 1044388 w 1044388"/>
                <a:gd name="connsiteY4" fmla="*/ 4035 h 484228"/>
                <a:gd name="connsiteX5" fmla="*/ 831481 w 1044388"/>
                <a:gd name="connsiteY5" fmla="*/ 484228 h 484228"/>
                <a:gd name="connsiteX6" fmla="*/ 215255 w 1044388"/>
                <a:gd name="connsiteY6" fmla="*/ 482320 h 484228"/>
                <a:gd name="connsiteX7" fmla="*/ 0 w 1044388"/>
                <a:gd name="connsiteY7" fmla="*/ 9136 h 484228"/>
                <a:gd name="connsiteX0" fmla="*/ 0 w 1029087"/>
                <a:gd name="connsiteY0" fmla="*/ 9136 h 484228"/>
                <a:gd name="connsiteX1" fmla="*/ 459831 w 1029087"/>
                <a:gd name="connsiteY1" fmla="*/ 9136 h 484228"/>
                <a:gd name="connsiteX2" fmla="*/ 505517 w 1029087"/>
                <a:gd name="connsiteY2" fmla="*/ 109636 h 484228"/>
                <a:gd name="connsiteX3" fmla="*/ 560340 w 1029087"/>
                <a:gd name="connsiteY3" fmla="*/ 0 h 484228"/>
                <a:gd name="connsiteX4" fmla="*/ 1029087 w 1029087"/>
                <a:gd name="connsiteY4" fmla="*/ 4035 h 484228"/>
                <a:gd name="connsiteX5" fmla="*/ 816180 w 1029087"/>
                <a:gd name="connsiteY5" fmla="*/ 484228 h 484228"/>
                <a:gd name="connsiteX6" fmla="*/ 199954 w 1029087"/>
                <a:gd name="connsiteY6" fmla="*/ 482320 h 484228"/>
                <a:gd name="connsiteX7" fmla="*/ 0 w 1029087"/>
                <a:gd name="connsiteY7" fmla="*/ 9136 h 4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087" h="484228">
                  <a:moveTo>
                    <a:pt x="0" y="9136"/>
                  </a:moveTo>
                  <a:lnTo>
                    <a:pt x="459831" y="9136"/>
                  </a:lnTo>
                  <a:lnTo>
                    <a:pt x="505517" y="109636"/>
                  </a:lnTo>
                  <a:lnTo>
                    <a:pt x="560340" y="0"/>
                  </a:lnTo>
                  <a:lnTo>
                    <a:pt x="1029087" y="4035"/>
                  </a:lnTo>
                  <a:lnTo>
                    <a:pt x="816180" y="484228"/>
                  </a:lnTo>
                  <a:lnTo>
                    <a:pt x="199954" y="482320"/>
                  </a:lnTo>
                  <a:lnTo>
                    <a:pt x="0" y="9136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649282B-5171-4A00-95D4-CB88A15696D6}"/>
                </a:ext>
              </a:extLst>
            </p:cNvPr>
            <p:cNvSpPr txBox="1"/>
            <p:nvPr/>
          </p:nvSpPr>
          <p:spPr>
            <a:xfrm>
              <a:off x="2531995" y="138585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00" dirty="0"/>
                <a:t>+</a:t>
              </a:r>
              <a:endParaRPr lang="en-US" sz="1600" dirty="0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F424A8-1F88-4C78-84E4-CF555F2106C3}"/>
              </a:ext>
            </a:extLst>
          </p:cNvPr>
          <p:cNvCxnSpPr/>
          <p:nvPr/>
        </p:nvCxnSpPr>
        <p:spPr>
          <a:xfrm>
            <a:off x="4352304" y="4378258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F30C16-59FE-4738-AC61-83E63F97DF49}"/>
              </a:ext>
            </a:extLst>
          </p:cNvPr>
          <p:cNvCxnSpPr>
            <a:cxnSpLocks/>
            <a:endCxn id="227" idx="0"/>
          </p:cNvCxnSpPr>
          <p:nvPr/>
        </p:nvCxnSpPr>
        <p:spPr>
          <a:xfrm flipH="1">
            <a:off x="4643678" y="5080032"/>
            <a:ext cx="13426" cy="931692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6C7C74E-AC5B-4D62-AF55-FA71B9765B04}"/>
                  </a:ext>
                </a:extLst>
              </p:cNvPr>
              <p:cNvSpPr/>
              <p:nvPr/>
            </p:nvSpPr>
            <p:spPr>
              <a:xfrm rot="19481548">
                <a:off x="3065635" y="4225079"/>
                <a:ext cx="214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1600" b="0" i="1" smtClean="0">
                        <a:latin typeface="Cambria Math" panose="02040503050406030204" pitchFamily="18" charset="0"/>
                      </a:rPr>
                      <m:t>1∗2</m:t>
                    </m:r>
                  </m:oMath>
                </a14:m>
                <a:r>
                  <a:rPr lang="en-US" sz="1600" dirty="0"/>
                  <a:t>^</a:t>
                </a:r>
                <a:r>
                  <a:rPr lang="en-US" sz="1600" dirty="0" err="1"/>
                  <a:t>alpha_frac_width</a:t>
                </a:r>
                <a:endParaRPr lang="en-US" sz="1600" dirty="0"/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6C7C74E-AC5B-4D62-AF55-FA71B9765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1548">
                <a:off x="3065635" y="4225079"/>
                <a:ext cx="2141468" cy="338554"/>
              </a:xfrm>
              <a:prstGeom prst="rect">
                <a:avLst/>
              </a:prstGeom>
              <a:blipFill>
                <a:blip r:embed="rId14"/>
                <a:stretch>
                  <a:fillRect t="-1200" r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Oval 150">
            <a:extLst>
              <a:ext uri="{FF2B5EF4-FFF2-40B4-BE49-F238E27FC236}">
                <a16:creationId xmlns:a16="http://schemas.microsoft.com/office/drawing/2014/main" id="{ADDA1C54-DE1D-487F-B9F7-A490A1499BC7}"/>
              </a:ext>
            </a:extLst>
          </p:cNvPr>
          <p:cNvSpPr/>
          <p:nvPr/>
        </p:nvSpPr>
        <p:spPr>
          <a:xfrm>
            <a:off x="414424" y="310385"/>
            <a:ext cx="484229" cy="3410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EA20CB3-2353-4CCE-9CD9-F06CEECA3AC0}"/>
              </a:ext>
            </a:extLst>
          </p:cNvPr>
          <p:cNvSpPr/>
          <p:nvPr/>
        </p:nvSpPr>
        <p:spPr>
          <a:xfrm>
            <a:off x="414424" y="787055"/>
            <a:ext cx="484228" cy="338469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3D198C3-BFC3-4992-91B8-E30B2237C9C6}"/>
              </a:ext>
            </a:extLst>
          </p:cNvPr>
          <p:cNvSpPr txBox="1"/>
          <p:nvPr/>
        </p:nvSpPr>
        <p:spPr>
          <a:xfrm>
            <a:off x="892790" y="27083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Inputs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1A42E55-ECCD-4AC7-8DC7-9D0C5D9BBD8A}"/>
              </a:ext>
            </a:extLst>
          </p:cNvPr>
          <p:cNvSpPr txBox="1"/>
          <p:nvPr/>
        </p:nvSpPr>
        <p:spPr>
          <a:xfrm>
            <a:off x="896125" y="77478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Outputs</a:t>
            </a:r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F08F1EE-8087-4FFB-A1D9-446A1BBDFD1D}"/>
              </a:ext>
            </a:extLst>
          </p:cNvPr>
          <p:cNvSpPr/>
          <p:nvPr/>
        </p:nvSpPr>
        <p:spPr>
          <a:xfrm>
            <a:off x="414424" y="1255955"/>
            <a:ext cx="484228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8CFFA56-DB63-482F-9BEE-C709FD8CFE92}"/>
              </a:ext>
            </a:extLst>
          </p:cNvPr>
          <p:cNvSpPr txBox="1"/>
          <p:nvPr/>
        </p:nvSpPr>
        <p:spPr>
          <a:xfrm>
            <a:off x="896125" y="1243682"/>
            <a:ext cx="179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Filter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4B066B0-6E0C-4D8F-946A-D7AABC25F2F1}"/>
                  </a:ext>
                </a:extLst>
              </p:cNvPr>
              <p:cNvSpPr/>
              <p:nvPr/>
            </p:nvSpPr>
            <p:spPr>
              <a:xfrm>
                <a:off x="3955341" y="5980861"/>
                <a:ext cx="12623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a</m:t>
                      </m:r>
                      <m:r>
                        <m:rPr>
                          <m:nor/>
                        </m:rPr>
                        <a:rPr lang="en-ZA" b="0" i="0" smtClean="0"/>
                        <m:t>2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minus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4B066B0-6E0C-4D8F-946A-D7AABC25F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41" y="5980861"/>
                <a:ext cx="1262396" cy="369332"/>
              </a:xfrm>
              <a:prstGeom prst="rect">
                <a:avLst/>
              </a:prstGeom>
              <a:blipFill>
                <a:blip r:embed="rId20"/>
                <a:stretch>
                  <a:fillRect r="-7246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A0B3D23-E056-427D-B939-8DD0CFA6CC2F}"/>
              </a:ext>
            </a:extLst>
          </p:cNvPr>
          <p:cNvGrpSpPr/>
          <p:nvPr/>
        </p:nvGrpSpPr>
        <p:grpSpPr>
          <a:xfrm>
            <a:off x="8597454" y="3233412"/>
            <a:ext cx="1029087" cy="484228"/>
            <a:chOff x="2158494" y="1285257"/>
            <a:chExt cx="1029087" cy="484228"/>
          </a:xfrm>
        </p:grpSpPr>
        <p:sp>
          <p:nvSpPr>
            <p:cNvPr id="201" name="Freeform 289">
              <a:extLst>
                <a:ext uri="{FF2B5EF4-FFF2-40B4-BE49-F238E27FC236}">
                  <a16:creationId xmlns:a16="http://schemas.microsoft.com/office/drawing/2014/main" id="{81ED8ACD-699E-453D-BB72-F9CA8D06F6D8}"/>
                </a:ext>
              </a:extLst>
            </p:cNvPr>
            <p:cNvSpPr/>
            <p:nvPr/>
          </p:nvSpPr>
          <p:spPr>
            <a:xfrm>
              <a:off x="2158494" y="1285257"/>
              <a:ext cx="1029087" cy="484228"/>
            </a:xfrm>
            <a:custGeom>
              <a:avLst/>
              <a:gdLst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0155 w 1105595"/>
                <a:gd name="connsiteY6" fmla="*/ 456819 h 484228"/>
                <a:gd name="connsiteX7" fmla="*/ 0 w 1105595"/>
                <a:gd name="connsiteY7" fmla="*/ 9136 h 484228"/>
                <a:gd name="connsiteX0" fmla="*/ 0 w 1105595"/>
                <a:gd name="connsiteY0" fmla="*/ 9136 h 484228"/>
                <a:gd name="connsiteX1" fmla="*/ 475132 w 1105595"/>
                <a:gd name="connsiteY1" fmla="*/ 9136 h 484228"/>
                <a:gd name="connsiteX2" fmla="*/ 520818 w 1105595"/>
                <a:gd name="connsiteY2" fmla="*/ 109636 h 484228"/>
                <a:gd name="connsiteX3" fmla="*/ 575641 w 1105595"/>
                <a:gd name="connsiteY3" fmla="*/ 0 h 484228"/>
                <a:gd name="connsiteX4" fmla="*/ 1105595 w 1105595"/>
                <a:gd name="connsiteY4" fmla="*/ 9136 h 484228"/>
                <a:gd name="connsiteX5" fmla="*/ 831481 w 1105595"/>
                <a:gd name="connsiteY5" fmla="*/ 484228 h 484228"/>
                <a:gd name="connsiteX6" fmla="*/ 215255 w 1105595"/>
                <a:gd name="connsiteY6" fmla="*/ 482320 h 484228"/>
                <a:gd name="connsiteX7" fmla="*/ 0 w 1105595"/>
                <a:gd name="connsiteY7" fmla="*/ 9136 h 484228"/>
                <a:gd name="connsiteX0" fmla="*/ 0 w 1069891"/>
                <a:gd name="connsiteY0" fmla="*/ 15301 h 490393"/>
                <a:gd name="connsiteX1" fmla="*/ 475132 w 1069891"/>
                <a:gd name="connsiteY1" fmla="*/ 15301 h 490393"/>
                <a:gd name="connsiteX2" fmla="*/ 520818 w 1069891"/>
                <a:gd name="connsiteY2" fmla="*/ 115801 h 490393"/>
                <a:gd name="connsiteX3" fmla="*/ 575641 w 1069891"/>
                <a:gd name="connsiteY3" fmla="*/ 6165 h 490393"/>
                <a:gd name="connsiteX4" fmla="*/ 1069891 w 1069891"/>
                <a:gd name="connsiteY4" fmla="*/ 0 h 490393"/>
                <a:gd name="connsiteX5" fmla="*/ 831481 w 1069891"/>
                <a:gd name="connsiteY5" fmla="*/ 490393 h 490393"/>
                <a:gd name="connsiteX6" fmla="*/ 215255 w 1069891"/>
                <a:gd name="connsiteY6" fmla="*/ 488485 h 490393"/>
                <a:gd name="connsiteX7" fmla="*/ 0 w 1069891"/>
                <a:gd name="connsiteY7" fmla="*/ 15301 h 490393"/>
                <a:gd name="connsiteX0" fmla="*/ 0 w 1069891"/>
                <a:gd name="connsiteY0" fmla="*/ 9136 h 484228"/>
                <a:gd name="connsiteX1" fmla="*/ 475132 w 1069891"/>
                <a:gd name="connsiteY1" fmla="*/ 9136 h 484228"/>
                <a:gd name="connsiteX2" fmla="*/ 520818 w 1069891"/>
                <a:gd name="connsiteY2" fmla="*/ 109636 h 484228"/>
                <a:gd name="connsiteX3" fmla="*/ 575641 w 1069891"/>
                <a:gd name="connsiteY3" fmla="*/ 0 h 484228"/>
                <a:gd name="connsiteX4" fmla="*/ 1069891 w 1069891"/>
                <a:gd name="connsiteY4" fmla="*/ 4035 h 484228"/>
                <a:gd name="connsiteX5" fmla="*/ 831481 w 1069891"/>
                <a:gd name="connsiteY5" fmla="*/ 484228 h 484228"/>
                <a:gd name="connsiteX6" fmla="*/ 215255 w 1069891"/>
                <a:gd name="connsiteY6" fmla="*/ 482320 h 484228"/>
                <a:gd name="connsiteX7" fmla="*/ 0 w 1069891"/>
                <a:gd name="connsiteY7" fmla="*/ 9136 h 484228"/>
                <a:gd name="connsiteX0" fmla="*/ 0 w 1044388"/>
                <a:gd name="connsiteY0" fmla="*/ 9136 h 484228"/>
                <a:gd name="connsiteX1" fmla="*/ 475132 w 1044388"/>
                <a:gd name="connsiteY1" fmla="*/ 9136 h 484228"/>
                <a:gd name="connsiteX2" fmla="*/ 520818 w 1044388"/>
                <a:gd name="connsiteY2" fmla="*/ 109636 h 484228"/>
                <a:gd name="connsiteX3" fmla="*/ 575641 w 1044388"/>
                <a:gd name="connsiteY3" fmla="*/ 0 h 484228"/>
                <a:gd name="connsiteX4" fmla="*/ 1044388 w 1044388"/>
                <a:gd name="connsiteY4" fmla="*/ 4035 h 484228"/>
                <a:gd name="connsiteX5" fmla="*/ 831481 w 1044388"/>
                <a:gd name="connsiteY5" fmla="*/ 484228 h 484228"/>
                <a:gd name="connsiteX6" fmla="*/ 215255 w 1044388"/>
                <a:gd name="connsiteY6" fmla="*/ 482320 h 484228"/>
                <a:gd name="connsiteX7" fmla="*/ 0 w 1044388"/>
                <a:gd name="connsiteY7" fmla="*/ 9136 h 484228"/>
                <a:gd name="connsiteX0" fmla="*/ 0 w 1029087"/>
                <a:gd name="connsiteY0" fmla="*/ 9136 h 484228"/>
                <a:gd name="connsiteX1" fmla="*/ 459831 w 1029087"/>
                <a:gd name="connsiteY1" fmla="*/ 9136 h 484228"/>
                <a:gd name="connsiteX2" fmla="*/ 505517 w 1029087"/>
                <a:gd name="connsiteY2" fmla="*/ 109636 h 484228"/>
                <a:gd name="connsiteX3" fmla="*/ 560340 w 1029087"/>
                <a:gd name="connsiteY3" fmla="*/ 0 h 484228"/>
                <a:gd name="connsiteX4" fmla="*/ 1029087 w 1029087"/>
                <a:gd name="connsiteY4" fmla="*/ 4035 h 484228"/>
                <a:gd name="connsiteX5" fmla="*/ 816180 w 1029087"/>
                <a:gd name="connsiteY5" fmla="*/ 484228 h 484228"/>
                <a:gd name="connsiteX6" fmla="*/ 199954 w 1029087"/>
                <a:gd name="connsiteY6" fmla="*/ 482320 h 484228"/>
                <a:gd name="connsiteX7" fmla="*/ 0 w 1029087"/>
                <a:gd name="connsiteY7" fmla="*/ 9136 h 4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087" h="484228">
                  <a:moveTo>
                    <a:pt x="0" y="9136"/>
                  </a:moveTo>
                  <a:lnTo>
                    <a:pt x="459831" y="9136"/>
                  </a:lnTo>
                  <a:lnTo>
                    <a:pt x="505517" y="109636"/>
                  </a:lnTo>
                  <a:lnTo>
                    <a:pt x="560340" y="0"/>
                  </a:lnTo>
                  <a:lnTo>
                    <a:pt x="1029087" y="4035"/>
                  </a:lnTo>
                  <a:lnTo>
                    <a:pt x="816180" y="484228"/>
                  </a:lnTo>
                  <a:lnTo>
                    <a:pt x="199954" y="482320"/>
                  </a:lnTo>
                  <a:lnTo>
                    <a:pt x="0" y="9136"/>
                  </a:lnTo>
                  <a:close/>
                </a:path>
              </a:pathLst>
            </a:cu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2776889-E04C-4CD6-8EDD-0F2D2EC5D18B}"/>
                </a:ext>
              </a:extLst>
            </p:cNvPr>
            <p:cNvSpPr txBox="1"/>
            <p:nvPr/>
          </p:nvSpPr>
          <p:spPr>
            <a:xfrm>
              <a:off x="2579553" y="1384909"/>
              <a:ext cx="24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00" dirty="0"/>
                <a:t>-</a:t>
              </a:r>
              <a:endParaRPr lang="en-US" sz="1600" dirty="0"/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D618B7E-3907-4ECD-8DAE-4BC4809C1A6C}"/>
              </a:ext>
            </a:extLst>
          </p:cNvPr>
          <p:cNvCxnSpPr/>
          <p:nvPr/>
        </p:nvCxnSpPr>
        <p:spPr>
          <a:xfrm>
            <a:off x="8788341" y="3014955"/>
            <a:ext cx="0" cy="228600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B7CD44A-172B-424D-BE27-06DBA91359BD}"/>
              </a:ext>
            </a:extLst>
          </p:cNvPr>
          <p:cNvCxnSpPr>
            <a:cxnSpLocks/>
          </p:cNvCxnSpPr>
          <p:nvPr/>
        </p:nvCxnSpPr>
        <p:spPr>
          <a:xfrm>
            <a:off x="9093141" y="3716729"/>
            <a:ext cx="0" cy="813214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5DC5319-49B8-4D8A-B288-FB4823EB7BBC}"/>
              </a:ext>
            </a:extLst>
          </p:cNvPr>
          <p:cNvCxnSpPr>
            <a:cxnSpLocks/>
          </p:cNvCxnSpPr>
          <p:nvPr/>
        </p:nvCxnSpPr>
        <p:spPr>
          <a:xfrm flipH="1" flipV="1">
            <a:off x="7186977" y="2826513"/>
            <a:ext cx="2192149" cy="17183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5D74382-FE23-4107-A0A5-18131D353FD8}"/>
              </a:ext>
            </a:extLst>
          </p:cNvPr>
          <p:cNvCxnSpPr>
            <a:cxnSpLocks/>
          </p:cNvCxnSpPr>
          <p:nvPr/>
        </p:nvCxnSpPr>
        <p:spPr>
          <a:xfrm>
            <a:off x="5411144" y="2326825"/>
            <a:ext cx="0" cy="520325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3A67EE3-51C3-4130-B87C-FF428C44969E}"/>
              </a:ext>
            </a:extLst>
          </p:cNvPr>
          <p:cNvCxnSpPr>
            <a:cxnSpLocks/>
          </p:cNvCxnSpPr>
          <p:nvPr/>
        </p:nvCxnSpPr>
        <p:spPr>
          <a:xfrm>
            <a:off x="6032800" y="2847150"/>
            <a:ext cx="1651" cy="34788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B89029CB-74ED-4D32-A199-1E92E1528434}"/>
              </a:ext>
            </a:extLst>
          </p:cNvPr>
          <p:cNvSpPr/>
          <p:nvPr/>
        </p:nvSpPr>
        <p:spPr>
          <a:xfrm>
            <a:off x="3955341" y="6011724"/>
            <a:ext cx="1376674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62B32B7-DAD1-4EDB-AF08-F43F4AF82EDC}"/>
              </a:ext>
            </a:extLst>
          </p:cNvPr>
          <p:cNvSpPr/>
          <p:nvPr/>
        </p:nvSpPr>
        <p:spPr>
          <a:xfrm>
            <a:off x="8276064" y="3748503"/>
            <a:ext cx="764115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1A68C970-BE1E-42DB-9586-0FD31327E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97729"/>
              </p:ext>
            </p:extLst>
          </p:nvPr>
        </p:nvGraphicFramePr>
        <p:xfrm>
          <a:off x="1650351" y="1901322"/>
          <a:ext cx="27729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674">
                  <a:extLst>
                    <a:ext uri="{9D8B030D-6E8A-4147-A177-3AD203B41FA5}">
                      <a16:colId xmlns:a16="http://schemas.microsoft.com/office/drawing/2014/main" val="1759286370"/>
                    </a:ext>
                  </a:extLst>
                </a:gridCol>
                <a:gridCol w="2063286">
                  <a:extLst>
                    <a:ext uri="{9D8B030D-6E8A-4147-A177-3AD203B41FA5}">
                      <a16:colId xmlns:a16="http://schemas.microsoft.com/office/drawing/2014/main" val="783459483"/>
                    </a:ext>
                  </a:extLst>
                </a:gridCol>
              </a:tblGrid>
              <a:tr h="330441">
                <a:tc>
                  <a:txBody>
                    <a:bodyPr/>
                    <a:lstStyle/>
                    <a:p>
                      <a:r>
                        <a:rPr lang="en-US" sz="1600" dirty="0" err="1"/>
                        <a:t>Addr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07303"/>
                  </a:ext>
                </a:extLst>
              </a:tr>
              <a:tr h="330441">
                <a:tc>
                  <a:txBody>
                    <a:bodyPr/>
                    <a:lstStyle/>
                    <a:p>
                      <a:r>
                        <a:rPr lang="en-US" sz="1600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par_FLT_RQ_D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2099"/>
                  </a:ext>
                </a:extLst>
              </a:tr>
              <a:tr h="330441">
                <a:tc>
                  <a:txBody>
                    <a:bodyPr/>
                    <a:lstStyle/>
                    <a:p>
                      <a:r>
                        <a:rPr lang="en-US" sz="1600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par_FLT_f0_D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16887"/>
                  </a:ext>
                </a:extLst>
              </a:tr>
              <a:tr h="330441">
                <a:tc>
                  <a:txBody>
                    <a:bodyPr/>
                    <a:lstStyle/>
                    <a:p>
                      <a:r>
                        <a:rPr lang="en-ZA" sz="1600" dirty="0"/>
                        <a:t>00010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par</a:t>
                      </a:r>
                      <a:r>
                        <a:rPr lang="en-US" sz="1600" dirty="0"/>
                        <a:t>_</a:t>
                      </a:r>
                      <a:r>
                        <a:rPr lang="en-US" sz="1600" dirty="0" err="1"/>
                        <a:t>FLT_RFS_norm_D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650"/>
                  </a:ext>
                </a:extLst>
              </a:tr>
              <a:tr h="330441">
                <a:tc>
                  <a:txBody>
                    <a:bodyPr/>
                    <a:lstStyle/>
                    <a:p>
                      <a:r>
                        <a:rPr lang="en-ZA" sz="1600" dirty="0"/>
                        <a:t>00011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/>
                        <a:t>par_FLT_SD_D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32813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E849D4DD-3F4E-4659-9AED-5E9922652A71}"/>
              </a:ext>
            </a:extLst>
          </p:cNvPr>
          <p:cNvSpPr txBox="1"/>
          <p:nvPr/>
        </p:nvSpPr>
        <p:spPr>
          <a:xfrm>
            <a:off x="1100815" y="42389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Clk_CI</a:t>
            </a:r>
            <a:endParaRPr lang="en-ZA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CF2AF8-3D27-4CD0-99A1-78DBC11ECD40}"/>
              </a:ext>
            </a:extLst>
          </p:cNvPr>
          <p:cNvSpPr txBox="1"/>
          <p:nvPr/>
        </p:nvSpPr>
        <p:spPr>
          <a:xfrm>
            <a:off x="1048530" y="5004153"/>
            <a:ext cx="89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Rst_RBI</a:t>
            </a:r>
            <a:endParaRPr lang="en-ZA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E0851B-D4B3-4A81-BF63-410AF6CCFF0F}"/>
              </a:ext>
            </a:extLst>
          </p:cNvPr>
          <p:cNvSpPr/>
          <p:nvPr/>
        </p:nvSpPr>
        <p:spPr>
          <a:xfrm>
            <a:off x="1022196" y="4131218"/>
            <a:ext cx="937300" cy="6011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0C9A883-87E2-4412-BFD0-0ECF3230D8BD}"/>
              </a:ext>
            </a:extLst>
          </p:cNvPr>
          <p:cNvSpPr/>
          <p:nvPr/>
        </p:nvSpPr>
        <p:spPr>
          <a:xfrm>
            <a:off x="1023250" y="4890931"/>
            <a:ext cx="969146" cy="6011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400A9F3-BC71-402E-BD5C-98B8807D2400}"/>
              </a:ext>
            </a:extLst>
          </p:cNvPr>
          <p:cNvSpPr txBox="1"/>
          <p:nvPr/>
        </p:nvSpPr>
        <p:spPr>
          <a:xfrm>
            <a:off x="125586" y="1764192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WrEn_SI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0C6671-591D-46AE-8F0A-A4FDFD5EE553}"/>
              </a:ext>
            </a:extLst>
          </p:cNvPr>
          <p:cNvSpPr txBox="1"/>
          <p:nvPr/>
        </p:nvSpPr>
        <p:spPr>
          <a:xfrm>
            <a:off x="53071" y="2939616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PAR_In_DI</a:t>
            </a:r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6E8F0B-B013-44D1-927E-F00FA0AF81B9}"/>
              </a:ext>
            </a:extLst>
          </p:cNvPr>
          <p:cNvSpPr txBox="1"/>
          <p:nvPr/>
        </p:nvSpPr>
        <p:spPr>
          <a:xfrm>
            <a:off x="137819" y="23668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Addr_DI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925379-E140-40E6-939A-EC561F4B284E}"/>
              </a:ext>
            </a:extLst>
          </p:cNvPr>
          <p:cNvSpPr/>
          <p:nvPr/>
        </p:nvSpPr>
        <p:spPr>
          <a:xfrm>
            <a:off x="1495461" y="1646738"/>
            <a:ext cx="3131685" cy="2224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8351866-1A36-4365-910F-E9732FEEA02C}"/>
              </a:ext>
            </a:extLst>
          </p:cNvPr>
          <p:cNvSpPr/>
          <p:nvPr/>
        </p:nvSpPr>
        <p:spPr>
          <a:xfrm>
            <a:off x="137819" y="1711146"/>
            <a:ext cx="987783" cy="4899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8BCCA27-A0E6-4941-9504-0328946DBFFB}"/>
              </a:ext>
            </a:extLst>
          </p:cNvPr>
          <p:cNvSpPr/>
          <p:nvPr/>
        </p:nvSpPr>
        <p:spPr>
          <a:xfrm>
            <a:off x="116550" y="2299267"/>
            <a:ext cx="987783" cy="4899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1F16D86-07FA-46F1-86C5-0143F3382ADF}"/>
              </a:ext>
            </a:extLst>
          </p:cNvPr>
          <p:cNvSpPr/>
          <p:nvPr/>
        </p:nvSpPr>
        <p:spPr>
          <a:xfrm>
            <a:off x="54184" y="2884263"/>
            <a:ext cx="1164455" cy="4899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9240D0-F684-42D8-8803-69526A4B1601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1101815" y="1948858"/>
            <a:ext cx="41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6EF0B73-C100-458B-94C0-72A8BAB4CC08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1095132" y="2544801"/>
            <a:ext cx="397811" cy="6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A06017A-C134-4E36-A4D6-F5FEFDC4EBC9}"/>
              </a:ext>
            </a:extLst>
          </p:cNvPr>
          <p:cNvCxnSpPr>
            <a:cxnSpLocks/>
          </p:cNvCxnSpPr>
          <p:nvPr/>
        </p:nvCxnSpPr>
        <p:spPr>
          <a:xfrm flipV="1">
            <a:off x="1192862" y="3124282"/>
            <a:ext cx="300081" cy="17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F70EE68-A6BF-403B-9881-8A260E281D9F}"/>
              </a:ext>
            </a:extLst>
          </p:cNvPr>
          <p:cNvCxnSpPr>
            <a:cxnSpLocks/>
            <a:stCxn id="136" idx="6"/>
          </p:cNvCxnSpPr>
          <p:nvPr/>
        </p:nvCxnSpPr>
        <p:spPr>
          <a:xfrm flipV="1">
            <a:off x="1959496" y="3876375"/>
            <a:ext cx="230571" cy="555440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50DC98F-10DC-4D41-8C96-4FAF0721F158}"/>
              </a:ext>
            </a:extLst>
          </p:cNvPr>
          <p:cNvCxnSpPr>
            <a:cxnSpLocks/>
            <a:stCxn id="137" idx="6"/>
          </p:cNvCxnSpPr>
          <p:nvPr/>
        </p:nvCxnSpPr>
        <p:spPr>
          <a:xfrm flipV="1">
            <a:off x="1992396" y="3876374"/>
            <a:ext cx="523424" cy="13151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9E948E8-6A82-4686-878F-4F5692C24317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4381213" y="1646738"/>
            <a:ext cx="1007554" cy="2934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CD4E593-5B64-49D5-9D03-7D9995F34102}"/>
              </a:ext>
            </a:extLst>
          </p:cNvPr>
          <p:cNvSpPr/>
          <p:nvPr/>
        </p:nvSpPr>
        <p:spPr>
          <a:xfrm>
            <a:off x="5695761" y="5021846"/>
            <a:ext cx="7620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A21D7A-53DD-40C0-A5C4-B716EB3718C1}"/>
              </a:ext>
            </a:extLst>
          </p:cNvPr>
          <p:cNvSpPr txBox="1"/>
          <p:nvPr/>
        </p:nvSpPr>
        <p:spPr>
          <a:xfrm>
            <a:off x="5840173" y="50537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1/x</a:t>
            </a:r>
            <a:endParaRPr lang="en-US" baseline="300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B2025F3-06A3-4772-926E-3400CD4F4E4A}"/>
              </a:ext>
            </a:extLst>
          </p:cNvPr>
          <p:cNvCxnSpPr>
            <a:cxnSpLocks/>
            <a:stCxn id="141" idx="2"/>
            <a:endCxn id="150" idx="0"/>
          </p:cNvCxnSpPr>
          <p:nvPr/>
        </p:nvCxnSpPr>
        <p:spPr>
          <a:xfrm flipH="1">
            <a:off x="6075599" y="5479046"/>
            <a:ext cx="1162" cy="701913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365A5F-6BF9-41A6-81F9-3EB8241BA73F}"/>
              </a:ext>
            </a:extLst>
          </p:cNvPr>
          <p:cNvCxnSpPr>
            <a:cxnSpLocks/>
          </p:cNvCxnSpPr>
          <p:nvPr/>
        </p:nvCxnSpPr>
        <p:spPr>
          <a:xfrm flipH="1">
            <a:off x="6086376" y="4725846"/>
            <a:ext cx="9624" cy="288608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7028354-0A89-4D74-AB45-4D5ADC1FE2DE}"/>
                  </a:ext>
                </a:extLst>
              </p:cNvPr>
              <p:cNvSpPr/>
              <p:nvPr/>
            </p:nvSpPr>
            <p:spPr>
              <a:xfrm>
                <a:off x="5503253" y="6238886"/>
                <a:ext cx="1112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a</m:t>
                      </m:r>
                      <m:r>
                        <m:rPr>
                          <m:nor/>
                        </m:rPr>
                        <a:rPr lang="en-US"/>
                        <m:t>0_</m:t>
                      </m:r>
                      <m:r>
                        <m:rPr>
                          <m:nor/>
                        </m:rPr>
                        <a:rPr lang="en-US"/>
                        <m:t>inv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7028354-0A89-4D74-AB45-4D5ADC1FE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253" y="6238886"/>
                <a:ext cx="1112805" cy="369332"/>
              </a:xfrm>
              <a:prstGeom prst="rect">
                <a:avLst/>
              </a:prstGeom>
              <a:blipFill>
                <a:blip r:embed="rId2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661C1C1A-6433-40C4-B17B-F0D37B440174}"/>
              </a:ext>
            </a:extLst>
          </p:cNvPr>
          <p:cNvSpPr/>
          <p:nvPr/>
        </p:nvSpPr>
        <p:spPr>
          <a:xfrm>
            <a:off x="5535140" y="6180959"/>
            <a:ext cx="1080918" cy="51714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F866ADF-CF3D-4409-B0C4-80D96F9A3943}"/>
                  </a:ext>
                </a:extLst>
              </p:cNvPr>
              <p:cNvSpPr/>
              <p:nvPr/>
            </p:nvSpPr>
            <p:spPr>
              <a:xfrm>
                <a:off x="8929776" y="1962909"/>
                <a:ext cx="894297" cy="3932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/>
                  <a:t>cos(</a:t>
                </a:r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ZA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F866ADF-CF3D-4409-B0C4-80D96F9A3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776" y="1962909"/>
                <a:ext cx="894297" cy="393278"/>
              </a:xfrm>
              <a:prstGeom prst="rect">
                <a:avLst/>
              </a:prstGeom>
              <a:blipFill>
                <a:blip r:embed="rId24"/>
                <a:stretch>
                  <a:fillRect l="-5369" t="-2985" r="-4698" b="-179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F86043-24C7-4642-B717-531B172A8673}"/>
              </a:ext>
            </a:extLst>
          </p:cNvPr>
          <p:cNvCxnSpPr>
            <a:cxnSpLocks/>
          </p:cNvCxnSpPr>
          <p:nvPr/>
        </p:nvCxnSpPr>
        <p:spPr>
          <a:xfrm flipH="1">
            <a:off x="9092092" y="4912518"/>
            <a:ext cx="1049" cy="1005323"/>
          </a:xfrm>
          <a:prstGeom prst="line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Parallelogram 164">
            <a:extLst>
              <a:ext uri="{FF2B5EF4-FFF2-40B4-BE49-F238E27FC236}">
                <a16:creationId xmlns:a16="http://schemas.microsoft.com/office/drawing/2014/main" id="{9129149F-34C7-4629-955D-1ACD89C82852}"/>
              </a:ext>
            </a:extLst>
          </p:cNvPr>
          <p:cNvSpPr/>
          <p:nvPr/>
        </p:nvSpPr>
        <p:spPr>
          <a:xfrm>
            <a:off x="4931567" y="1940172"/>
            <a:ext cx="914400" cy="381000"/>
          </a:xfrm>
          <a:prstGeom prst="parallelogram">
            <a:avLst>
              <a:gd name="adj" fmla="val 40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Shift r/1</a:t>
            </a:r>
          </a:p>
        </p:txBody>
      </p:sp>
      <p:sp>
        <p:nvSpPr>
          <p:cNvPr id="166" name="Parallelogram 165">
            <a:extLst>
              <a:ext uri="{FF2B5EF4-FFF2-40B4-BE49-F238E27FC236}">
                <a16:creationId xmlns:a16="http://schemas.microsoft.com/office/drawing/2014/main" id="{159D7959-2554-452F-90C8-E0518E326C79}"/>
              </a:ext>
            </a:extLst>
          </p:cNvPr>
          <p:cNvSpPr/>
          <p:nvPr/>
        </p:nvSpPr>
        <p:spPr>
          <a:xfrm flipH="1">
            <a:off x="4931567" y="1940172"/>
            <a:ext cx="914400" cy="381000"/>
          </a:xfrm>
          <a:prstGeom prst="parallelogram">
            <a:avLst>
              <a:gd name="adj" fmla="val 4072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C0AE6-ADCD-435A-99AE-C9BEBB962248}"/>
              </a:ext>
            </a:extLst>
          </p:cNvPr>
          <p:cNvSpPr txBox="1"/>
          <p:nvPr/>
        </p:nvSpPr>
        <p:spPr>
          <a:xfrm>
            <a:off x="4700553" y="2801939"/>
            <a:ext cx="13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Constant2_D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DDC0A-DF34-482D-8442-5BAF9B4D0378}"/>
              </a:ext>
            </a:extLst>
          </p:cNvPr>
          <p:cNvSpPr/>
          <p:nvPr/>
        </p:nvSpPr>
        <p:spPr>
          <a:xfrm>
            <a:off x="4654948" y="1308166"/>
            <a:ext cx="162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par_FLT_RQ_D</a:t>
            </a:r>
            <a:endParaRPr lang="en-US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EC779FE-B669-458E-9BC2-937CFCB0ECF4}"/>
              </a:ext>
            </a:extLst>
          </p:cNvPr>
          <p:cNvCxnSpPr>
            <a:cxnSpLocks/>
          </p:cNvCxnSpPr>
          <p:nvPr/>
        </p:nvCxnSpPr>
        <p:spPr>
          <a:xfrm flipV="1">
            <a:off x="3435400" y="1149408"/>
            <a:ext cx="6138337" cy="482472"/>
          </a:xfrm>
          <a:prstGeom prst="bentConnector4">
            <a:avLst>
              <a:gd name="adj1" fmla="val 224"/>
              <a:gd name="adj2" fmla="val 26583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BB97045-6617-48AC-98FC-0300404C4672}"/>
              </a:ext>
            </a:extLst>
          </p:cNvPr>
          <p:cNvSpPr/>
          <p:nvPr/>
        </p:nvSpPr>
        <p:spPr>
          <a:xfrm>
            <a:off x="7307830" y="-8279"/>
            <a:ext cx="229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ZA" dirty="0"/>
              <a:t>par</a:t>
            </a:r>
            <a:r>
              <a:rPr lang="en-US" dirty="0"/>
              <a:t>_</a:t>
            </a:r>
            <a:r>
              <a:rPr lang="en-US" dirty="0" err="1"/>
              <a:t>FLT_RFS_norm_D</a:t>
            </a:r>
            <a:endParaRPr lang="en-US" dirty="0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8CB6DC7A-B100-4568-8BB6-60D542DC0999}"/>
              </a:ext>
            </a:extLst>
          </p:cNvPr>
          <p:cNvCxnSpPr>
            <a:cxnSpLocks/>
          </p:cNvCxnSpPr>
          <p:nvPr/>
        </p:nvCxnSpPr>
        <p:spPr>
          <a:xfrm flipV="1">
            <a:off x="2938881" y="1164085"/>
            <a:ext cx="6138337" cy="482472"/>
          </a:xfrm>
          <a:prstGeom prst="bentConnector4">
            <a:avLst>
              <a:gd name="adj1" fmla="val 12390"/>
              <a:gd name="adj2" fmla="val 1852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278AF9C-3458-4328-9F69-8A20B055D5B1}"/>
              </a:ext>
            </a:extLst>
          </p:cNvPr>
          <p:cNvSpPr/>
          <p:nvPr/>
        </p:nvSpPr>
        <p:spPr>
          <a:xfrm>
            <a:off x="6737886" y="705894"/>
            <a:ext cx="153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par_FLT_f0_D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1EC920D-43AA-46D9-A1E2-71D7A8253952}"/>
                  </a:ext>
                </a:extLst>
              </p:cNvPr>
              <p:cNvSpPr/>
              <p:nvPr/>
            </p:nvSpPr>
            <p:spPr>
              <a:xfrm>
                <a:off x="8276063" y="5554371"/>
                <a:ext cx="734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b</m:t>
                      </m:r>
                      <m:r>
                        <m:rPr>
                          <m:nor/>
                        </m:rPr>
                        <a:rPr lang="en-ZA" b="0" i="0" smtClean="0"/>
                        <m:t>0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1EC920D-43AA-46D9-A1E2-71D7A8253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063" y="5554371"/>
                <a:ext cx="734496" cy="369332"/>
              </a:xfrm>
              <a:prstGeom prst="rect">
                <a:avLst/>
              </a:prstGeom>
              <a:blipFill>
                <a:blip r:embed="rId3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Oval 167">
            <a:extLst>
              <a:ext uri="{FF2B5EF4-FFF2-40B4-BE49-F238E27FC236}">
                <a16:creationId xmlns:a16="http://schemas.microsoft.com/office/drawing/2014/main" id="{6B8330E7-8F07-4E9B-9783-E13BDDAC574D}"/>
              </a:ext>
            </a:extLst>
          </p:cNvPr>
          <p:cNvSpPr/>
          <p:nvPr/>
        </p:nvSpPr>
        <p:spPr>
          <a:xfrm>
            <a:off x="8261254" y="5582528"/>
            <a:ext cx="764115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9F5B982-8C30-4BC2-ADA1-EB822AD934F7}"/>
                  </a:ext>
                </a:extLst>
              </p:cNvPr>
              <p:cNvSpPr/>
              <p:nvPr/>
            </p:nvSpPr>
            <p:spPr>
              <a:xfrm>
                <a:off x="9183092" y="5569460"/>
                <a:ext cx="734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b</m:t>
                      </m:r>
                      <m:r>
                        <m:rPr>
                          <m:nor/>
                        </m:rPr>
                        <a:rPr lang="en-ZA" b="0" i="0" smtClean="0"/>
                        <m:t>2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9F5B982-8C30-4BC2-ADA1-EB822AD93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092" y="5569460"/>
                <a:ext cx="734496" cy="369332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Oval 170">
            <a:extLst>
              <a:ext uri="{FF2B5EF4-FFF2-40B4-BE49-F238E27FC236}">
                <a16:creationId xmlns:a16="http://schemas.microsoft.com/office/drawing/2014/main" id="{87F234FC-39C6-4285-8842-48B4AFECD6E6}"/>
              </a:ext>
            </a:extLst>
          </p:cNvPr>
          <p:cNvSpPr/>
          <p:nvPr/>
        </p:nvSpPr>
        <p:spPr>
          <a:xfrm>
            <a:off x="9168283" y="5597617"/>
            <a:ext cx="764115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55ABDCB-EB41-46F7-86FF-A9EDF4E232ED}"/>
                  </a:ext>
                </a:extLst>
              </p:cNvPr>
              <p:cNvSpPr/>
              <p:nvPr/>
            </p:nvSpPr>
            <p:spPr>
              <a:xfrm>
                <a:off x="6683382" y="5088184"/>
                <a:ext cx="12623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a</m:t>
                      </m:r>
                      <m:r>
                        <m:rPr>
                          <m:nor/>
                        </m:rPr>
                        <a:rPr lang="en-ZA" b="0" i="0" smtClean="0"/>
                        <m:t>1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minus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55ABDCB-EB41-46F7-86FF-A9EDF4E2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382" y="5088184"/>
                <a:ext cx="1262396" cy="369332"/>
              </a:xfrm>
              <a:prstGeom prst="rect">
                <a:avLst/>
              </a:prstGeom>
              <a:blipFill>
                <a:blip r:embed="rId32"/>
                <a:stretch>
                  <a:fillRect r="-77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Oval 172">
            <a:extLst>
              <a:ext uri="{FF2B5EF4-FFF2-40B4-BE49-F238E27FC236}">
                <a16:creationId xmlns:a16="http://schemas.microsoft.com/office/drawing/2014/main" id="{6E9AFF8B-3E2D-4663-A906-9EFEB9554210}"/>
              </a:ext>
            </a:extLst>
          </p:cNvPr>
          <p:cNvSpPr/>
          <p:nvPr/>
        </p:nvSpPr>
        <p:spPr>
          <a:xfrm>
            <a:off x="6683382" y="5119047"/>
            <a:ext cx="1376674" cy="338469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A72D13D-48AC-4728-B0A5-BB1F50F62E6C}"/>
              </a:ext>
            </a:extLst>
          </p:cNvPr>
          <p:cNvCxnSpPr>
            <a:cxnSpLocks/>
            <a:stCxn id="2" idx="2"/>
            <a:endCxn id="108" idx="0"/>
          </p:cNvCxnSpPr>
          <p:nvPr/>
        </p:nvCxnSpPr>
        <p:spPr>
          <a:xfrm rot="16200000" flipH="1">
            <a:off x="2220081" y="4712826"/>
            <a:ext cx="1684118" cy="16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0C8362-7C1C-433F-AB88-ABAB65DBBF8A}"/>
              </a:ext>
            </a:extLst>
          </p:cNvPr>
          <p:cNvSpPr/>
          <p:nvPr/>
        </p:nvSpPr>
        <p:spPr>
          <a:xfrm>
            <a:off x="2296227" y="5555721"/>
            <a:ext cx="153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ZA" dirty="0" err="1"/>
              <a:t>par_FLT_SD_D</a:t>
            </a:r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73B5C45-F154-4B3D-8AED-37D55152A165}"/>
              </a:ext>
            </a:extLst>
          </p:cNvPr>
          <p:cNvSpPr/>
          <p:nvPr/>
        </p:nvSpPr>
        <p:spPr>
          <a:xfrm>
            <a:off x="2191740" y="5555721"/>
            <a:ext cx="1739127" cy="43382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6386018-80AF-42FC-852A-E1BABA3ED3DC}"/>
                  </a:ext>
                </a:extLst>
              </p:cNvPr>
              <p:cNvSpPr/>
              <p:nvPr/>
            </p:nvSpPr>
            <p:spPr>
              <a:xfrm>
                <a:off x="7169361" y="2763484"/>
                <a:ext cx="24121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1∗2</m:t>
                    </m:r>
                  </m:oMath>
                </a14:m>
                <a:r>
                  <a:rPr lang="en-US" dirty="0"/>
                  <a:t>^</a:t>
                </a:r>
                <a:r>
                  <a:rPr lang="en-US" dirty="0" err="1"/>
                  <a:t>cos_frac_width</a:t>
                </a:r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6386018-80AF-42FC-852A-E1BABA3ED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361" y="2763484"/>
                <a:ext cx="2412187" cy="369332"/>
              </a:xfrm>
              <a:prstGeom prst="rect">
                <a:avLst/>
              </a:prstGeom>
              <a:blipFill>
                <a:blip r:embed="rId3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62EDC3-2FE3-4311-BABD-B5319814886F}"/>
              </a:ext>
            </a:extLst>
          </p:cNvPr>
          <p:cNvGrpSpPr/>
          <p:nvPr/>
        </p:nvGrpSpPr>
        <p:grpSpPr>
          <a:xfrm>
            <a:off x="9040560" y="2554083"/>
            <a:ext cx="611121" cy="251901"/>
            <a:chOff x="1143000" y="1702850"/>
            <a:chExt cx="611121" cy="251901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8AF0AC-9141-4CC6-BD9A-868D9EB01299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15F4725-C8E3-4A53-8418-FB9FE8EF9B1D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E33676-C13E-48E1-AB93-A24E32A85BCE}"/>
              </a:ext>
            </a:extLst>
          </p:cNvPr>
          <p:cNvGrpSpPr/>
          <p:nvPr/>
        </p:nvGrpSpPr>
        <p:grpSpPr>
          <a:xfrm>
            <a:off x="6327182" y="2599118"/>
            <a:ext cx="611121" cy="251901"/>
            <a:chOff x="1143000" y="1702850"/>
            <a:chExt cx="611121" cy="25190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41015F-D142-4254-B27B-88066CAE5148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DA258DF4-D061-4184-918A-1B6309F9C196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AACF594-2228-4392-A9A6-93495E96C8BC}"/>
              </a:ext>
            </a:extLst>
          </p:cNvPr>
          <p:cNvGrpSpPr/>
          <p:nvPr/>
        </p:nvGrpSpPr>
        <p:grpSpPr>
          <a:xfrm>
            <a:off x="5770038" y="5739719"/>
            <a:ext cx="611121" cy="251901"/>
            <a:chOff x="1143000" y="1702850"/>
            <a:chExt cx="611121" cy="25190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D08CF46-A567-44F3-8CDF-19BC66D8D2A8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A0124688-2AEA-4429-8A2E-F97ABC8B50C2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C6B37FA-1DC5-4CE6-AD24-4A60985FD98F}"/>
              </a:ext>
            </a:extLst>
          </p:cNvPr>
          <p:cNvGrpSpPr/>
          <p:nvPr/>
        </p:nvGrpSpPr>
        <p:grpSpPr>
          <a:xfrm>
            <a:off x="4362292" y="5408794"/>
            <a:ext cx="611121" cy="251901"/>
            <a:chOff x="1143000" y="1702850"/>
            <a:chExt cx="611121" cy="251901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C1201E5-E905-4DE2-8E6B-5365630C323B}"/>
                </a:ext>
              </a:extLst>
            </p:cNvPr>
            <p:cNvSpPr/>
            <p:nvPr/>
          </p:nvSpPr>
          <p:spPr>
            <a:xfrm>
              <a:off x="1143000" y="1702850"/>
              <a:ext cx="609600" cy="251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3BC92567-AAAD-415E-A7E5-42CDC334C85C}"/>
                </a:ext>
              </a:extLst>
            </p:cNvPr>
            <p:cNvSpPr/>
            <p:nvPr/>
          </p:nvSpPr>
          <p:spPr>
            <a:xfrm>
              <a:off x="1676969" y="1786021"/>
              <a:ext cx="77152" cy="94951"/>
            </a:xfrm>
            <a:custGeom>
              <a:avLst/>
              <a:gdLst>
                <a:gd name="connsiteX0" fmla="*/ 65282 w 77152"/>
                <a:gd name="connsiteY0" fmla="*/ 0 h 94951"/>
                <a:gd name="connsiteX1" fmla="*/ 0 w 77152"/>
                <a:gd name="connsiteY1" fmla="*/ 47476 h 94951"/>
                <a:gd name="connsiteX2" fmla="*/ 77152 w 77152"/>
                <a:gd name="connsiteY2" fmla="*/ 94951 h 9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" h="94951">
                  <a:moveTo>
                    <a:pt x="65282" y="0"/>
                  </a:moveTo>
                  <a:lnTo>
                    <a:pt x="0" y="47476"/>
                  </a:lnTo>
                  <a:lnTo>
                    <a:pt x="77152" y="94951"/>
                  </a:ln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394421DE-0A4F-4881-AC12-576FE9256100}"/>
              </a:ext>
            </a:extLst>
          </p:cNvPr>
          <p:cNvSpPr txBox="1"/>
          <p:nvPr/>
        </p:nvSpPr>
        <p:spPr>
          <a:xfrm>
            <a:off x="9199292" y="119816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E5665-F663-4B64-BEC6-F9ECCB13E173}"/>
              </a:ext>
            </a:extLst>
          </p:cNvPr>
          <p:cNvSpPr txBox="1"/>
          <p:nvPr/>
        </p:nvSpPr>
        <p:spPr>
          <a:xfrm>
            <a:off x="9590670" y="2519104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err="1"/>
              <a:t>FF_Cos_Out</a:t>
            </a:r>
            <a:endParaRPr lang="en-ZA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ACDC-7170-461E-98D6-6B65591B14F3}"/>
              </a:ext>
            </a:extLst>
          </p:cNvPr>
          <p:cNvSpPr txBox="1"/>
          <p:nvPr/>
        </p:nvSpPr>
        <p:spPr>
          <a:xfrm>
            <a:off x="9310224" y="2274301"/>
            <a:ext cx="1725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err="1"/>
              <a:t>Cos_out_Reg_D</a:t>
            </a:r>
            <a:endParaRPr lang="en-US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5C1A6B5-EEE3-44B8-9E59-371646667550}"/>
              </a:ext>
            </a:extLst>
          </p:cNvPr>
          <p:cNvSpPr/>
          <p:nvPr/>
        </p:nvSpPr>
        <p:spPr>
          <a:xfrm>
            <a:off x="6500843" y="3748503"/>
            <a:ext cx="1369968" cy="434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Plug zero after</a:t>
            </a:r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D45770E-F5AB-4008-8CAA-2D6332DAF8F2}"/>
              </a:ext>
            </a:extLst>
          </p:cNvPr>
          <p:cNvSpPr/>
          <p:nvPr/>
        </p:nvSpPr>
        <p:spPr>
          <a:xfrm>
            <a:off x="8427012" y="4548826"/>
            <a:ext cx="1500135" cy="434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Move decimal to the left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EAF28AA-D5DB-4398-9E91-C8A764DBB6C4}"/>
              </a:ext>
            </a:extLst>
          </p:cNvPr>
          <p:cNvSpPr txBox="1"/>
          <p:nvPr/>
        </p:nvSpPr>
        <p:spPr>
          <a:xfrm rot="5400000">
            <a:off x="6503822" y="2860770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err="1"/>
              <a:t>FF_Sin_Out</a:t>
            </a:r>
            <a:endParaRPr lang="en-ZA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8AA33C3-F30D-47E4-9AB2-A6E97B55EBFF}"/>
                  </a:ext>
                </a:extLst>
              </p:cNvPr>
              <p:cNvSpPr txBox="1"/>
              <p:nvPr/>
            </p:nvSpPr>
            <p:spPr>
              <a:xfrm>
                <a:off x="5611574" y="2326717"/>
                <a:ext cx="1495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/>
                        <m:t>sin</m:t>
                      </m:r>
                      <m:r>
                        <m:rPr>
                          <m:nor/>
                        </m:rPr>
                        <a:rPr lang="en-US" sz="1600"/>
                        <m:t>_</m:t>
                      </m:r>
                      <m:r>
                        <m:rPr>
                          <m:nor/>
                        </m:rPr>
                        <a:rPr lang="en-US" sz="1600"/>
                        <m:t>out</m:t>
                      </m:r>
                      <m:r>
                        <m:rPr>
                          <m:nor/>
                        </m:rPr>
                        <a:rPr lang="en-ZA" sz="1600" b="0" i="0" smtClean="0"/>
                        <m:t>_</m:t>
                      </m:r>
                      <m:r>
                        <m:rPr>
                          <m:nor/>
                        </m:rPr>
                        <a:rPr lang="en-ZA" sz="1600" b="0" i="0" smtClean="0"/>
                        <m:t>Reg</m:t>
                      </m:r>
                      <m:r>
                        <m:rPr>
                          <m:nor/>
                        </m:rPr>
                        <a:rPr lang="en-US" sz="1600"/>
                        <m:t>_</m:t>
                      </m:r>
                      <m:r>
                        <m:rPr>
                          <m:nor/>
                        </m:rPr>
                        <a:rPr lang="en-US" sz="1600"/>
                        <m:t>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8AA33C3-F30D-47E4-9AB2-A6E97B55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74" y="2326717"/>
                <a:ext cx="1495922" cy="338554"/>
              </a:xfrm>
              <a:prstGeom prst="rect">
                <a:avLst/>
              </a:prstGeom>
              <a:blipFill>
                <a:blip r:embed="rId3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FF22F31-1273-494B-9DBF-21BFD4F8C477}"/>
                  </a:ext>
                </a:extLst>
              </p:cNvPr>
              <p:cNvSpPr/>
              <p:nvPr/>
            </p:nvSpPr>
            <p:spPr>
              <a:xfrm>
                <a:off x="6011656" y="5420662"/>
                <a:ext cx="158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a</m:t>
                      </m:r>
                      <m:r>
                        <m:rPr>
                          <m:nor/>
                        </m:rPr>
                        <a:rPr lang="en-US"/>
                        <m:t>0</m:t>
                      </m:r>
                      <m:r>
                        <m:rPr>
                          <m:nor/>
                        </m:rPr>
                        <a:rPr lang="en-ZA" b="0" i="0" smtClean="0"/>
                        <m:t>_</m:t>
                      </m:r>
                      <m:r>
                        <m:rPr>
                          <m:nor/>
                        </m:rPr>
                        <a:rPr lang="en-ZA" b="0" i="0" smtClean="0"/>
                        <m:t>inv</m:t>
                      </m:r>
                      <m:r>
                        <m:rPr>
                          <m:nor/>
                        </m:rPr>
                        <a:rPr lang="en-ZA" b="0" i="0" smtClean="0"/>
                        <m:t>_</m:t>
                      </m:r>
                      <m:r>
                        <m:rPr>
                          <m:nor/>
                        </m:rPr>
                        <a:rPr lang="en-ZA" b="0" i="0" smtClean="0"/>
                        <m:t>Reg</m:t>
                      </m:r>
                      <m:r>
                        <m:rPr>
                          <m:nor/>
                        </m:rPr>
                        <a:rPr lang="en-ZA" b="0" i="0" smtClean="0"/>
                        <m:t>_</m:t>
                      </m:r>
                      <m:r>
                        <m:rPr>
                          <m:nor/>
                        </m:rPr>
                        <a:rPr lang="en-ZA" b="0" i="0" smtClean="0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FF22F31-1273-494B-9DBF-21BFD4F8C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56" y="5420662"/>
                <a:ext cx="1582484" cy="369332"/>
              </a:xfrm>
              <a:prstGeom prst="rect">
                <a:avLst/>
              </a:prstGeom>
              <a:blipFill>
                <a:blip r:embed="rId3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3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398</Words>
  <Application>Microsoft Office PowerPoint</Application>
  <PresentationFormat>Widescreen</PresentationFormat>
  <Paragraphs>104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FJ Fourie</dc:creator>
  <cp:lastModifiedBy>FJ Fourie</cp:lastModifiedBy>
  <cp:revision>74</cp:revision>
  <dcterms:created xsi:type="dcterms:W3CDTF">2019-10-10T01:02:29Z</dcterms:created>
  <dcterms:modified xsi:type="dcterms:W3CDTF">2019-12-10T17:10:13Z</dcterms:modified>
</cp:coreProperties>
</file>