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f8e2f91a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f8e2f91a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f8e2f91a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f8e2f91a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f8e2f91a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f8e2f91a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f8e2f91a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f8e2f91a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</a:t>
            </a:r>
            <a:r>
              <a:rPr lang="en"/>
              <a:t>Prediction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Rafal Wawrzak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one result </a:t>
            </a:r>
            <a:r>
              <a:rPr lang="en"/>
              <a:t>cannot</a:t>
            </a:r>
            <a:r>
              <a:rPr lang="en"/>
              <a:t> </a:t>
            </a:r>
            <a:r>
              <a:rPr lang="en"/>
              <a:t>determine much from the results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Mean Absolute Error 750.8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Coefficient Determination .662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Regression Model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3852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Multiple </a:t>
            </a:r>
            <a:r>
              <a:rPr lang="en"/>
              <a:t>result can Make  better predictions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Mean Absolute Error 787.6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Coefficient Determination .582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600" y="1778179"/>
            <a:ext cx="4970500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