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5c3bce6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5c3bce6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766c2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766c2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5c3bce6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75c3bce6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5c3bce6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5c3bce6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Rafal Wawrzak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Data is the how mushrooms look, by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certain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criteria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find out how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edible/poisonous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mushroom by looks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is 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categorized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 by colors, smells, and other visible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properties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original data was collected in the 1980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things about the 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280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color of the cap if it’s </a:t>
            </a:r>
            <a:r>
              <a:rPr lang="en"/>
              <a:t>edible or  poisonous </a:t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4288958" y="1524654"/>
            <a:ext cx="4855054" cy="3618844"/>
            <a:chOff x="4325350" y="1444025"/>
            <a:chExt cx="4492925" cy="3176375"/>
          </a:xfrm>
        </p:grpSpPr>
        <p:sp>
          <p:nvSpPr>
            <p:cNvPr id="149" name="Google Shape;149;p15"/>
            <p:cNvSpPr/>
            <p:nvPr/>
          </p:nvSpPr>
          <p:spPr>
            <a:xfrm>
              <a:off x="4332075" y="1448500"/>
              <a:ext cx="4486200" cy="317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25350" y="1444025"/>
              <a:ext cx="4477826" cy="315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 Forest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Random  </a:t>
            </a:r>
            <a:r>
              <a:rPr lang="en"/>
              <a:t>forest</a:t>
            </a:r>
            <a:r>
              <a:rPr lang="en"/>
              <a:t> algorithm to predict what is </a:t>
            </a:r>
            <a:r>
              <a:rPr lang="en"/>
              <a:t>edible</a:t>
            </a:r>
            <a:r>
              <a:rPr lang="en"/>
              <a:t> and what is </a:t>
            </a:r>
            <a:r>
              <a:rPr lang="en"/>
              <a:t>poisonous, it has a 100% accuracy prediction,  and it’s fairly speedy (under 1 sec)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–Evaluations —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accuracy was 100%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accuracy was 100%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judge a mushroom by it’s looks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Mushrooms come  in many shapes and sizes, some are edible while others are not. They may have </a:t>
            </a:r>
            <a:r>
              <a:rPr lang="en"/>
              <a:t>similar</a:t>
            </a:r>
            <a:r>
              <a:rPr lang="en"/>
              <a:t> looks, but the doesn’t mean they are </a:t>
            </a:r>
            <a:r>
              <a:rPr lang="en"/>
              <a:t>edible</a:t>
            </a:r>
            <a:r>
              <a:rPr lang="en"/>
              <a:t>, most </a:t>
            </a:r>
            <a:r>
              <a:rPr lang="en"/>
              <a:t>common</a:t>
            </a:r>
            <a:r>
              <a:rPr lang="en"/>
              <a:t> </a:t>
            </a:r>
            <a:r>
              <a:rPr lang="en"/>
              <a:t>poisonous</a:t>
            </a:r>
            <a:r>
              <a:rPr lang="en"/>
              <a:t> ones have </a:t>
            </a:r>
            <a:r>
              <a:rPr lang="en"/>
              <a:t>similar color as those that are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some </a:t>
            </a:r>
            <a:r>
              <a:rPr lang="en"/>
              <a:t>mushrooms</a:t>
            </a:r>
            <a:r>
              <a:rPr lang="en"/>
              <a:t> that may look like the are </a:t>
            </a:r>
            <a:r>
              <a:rPr lang="en"/>
              <a:t>edible</a:t>
            </a:r>
            <a:r>
              <a:rPr lang="en"/>
              <a:t>, but they are not.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