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5c3bce6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5c3bce6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5c3bce6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75c3bce6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75c3bce6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75c3bce6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5c3bce6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5c3bce6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Rafal Wawrzak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Data is the looks of a mushroom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find out how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edible/poisonous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mushroom by looks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 Forest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Used a random  </a:t>
            </a:r>
            <a:r>
              <a:rPr lang="en"/>
              <a:t>forest</a:t>
            </a:r>
            <a:r>
              <a:rPr lang="en"/>
              <a:t> algorithm to predict what is </a:t>
            </a:r>
            <a:r>
              <a:rPr lang="en"/>
              <a:t>edible</a:t>
            </a:r>
            <a:r>
              <a:rPr lang="en"/>
              <a:t> and what is </a:t>
            </a:r>
            <a:r>
              <a:rPr lang="en"/>
              <a:t>poisonous, it has a 100% accuracy prediction,  and it’s fairly speedy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r>
              <a:rPr lang="en"/>
              <a:t>accuracy</a:t>
            </a:r>
            <a:r>
              <a:rPr lang="en"/>
              <a:t> was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accuracy was 100%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judge a mushroom by it’s looks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some  </a:t>
            </a:r>
            <a:r>
              <a:rPr lang="en"/>
              <a:t>mushrooms</a:t>
            </a:r>
            <a:r>
              <a:rPr lang="en"/>
              <a:t>  that may look like the are </a:t>
            </a:r>
            <a:r>
              <a:rPr lang="en"/>
              <a:t>edible</a:t>
            </a:r>
            <a:r>
              <a:rPr lang="en"/>
              <a:t>,  but they are not.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