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f4ee2397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f4ee2397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f4ee2397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f4ee2397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f4ee2397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f4ee2397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f4ee2397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f4ee2397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Binary Classification for Credit Card Fraud Detection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663675"/>
            <a:ext cx="8520600" cy="12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Rafał Leja, Hanna Makowska</a:t>
            </a:r>
            <a:br>
              <a:rPr lang="pl"/>
            </a:br>
            <a:r>
              <a:rPr lang="pl"/>
              <a:t>Klaudia Balcer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00"/>
              <a:t>Your task</a:t>
            </a:r>
            <a:endParaRPr b="1" sz="39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Goal and motivation: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Train multiple models on the dataset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Evaluate and compare the models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Choose the best model using AUC-ROC score</a:t>
            </a:r>
            <a:endParaRPr/>
          </a:p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Info about the data: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The dataset contains transactions made by credit cards in September 2013 by European cardholders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The dataset is highly unbalanced, the positive class (frauds) account for 0.172% of all transactions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The dataset contains 30 features: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l"/>
              <a:t>Time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l"/>
              <a:t>Amount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l"/>
              <a:t>V1, V2, ..., V28 - PCA transformed features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Methods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baselines: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stratified split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bootstrapping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Logistic Regression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KNN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advanced methods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SMOTE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Decision Tree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Evaluation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Evaluation Scenario, metrics: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Precision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Recall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F1 metric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AOC-ROC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Speed</a:t>
            </a:r>
            <a:endParaRPr/>
          </a:p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Something Funny: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650" y="1538875"/>
            <a:ext cx="2785400" cy="278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600"/>
              <a:t>Your extras</a:t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