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63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17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97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01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251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43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5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74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866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69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BC00-7346-4A29-89E2-328B6BF5C834}" type="datetimeFigureOut">
              <a:rPr lang="sv-SE" smtClean="0"/>
              <a:t>2015-08-17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D511-104C-47B2-9E5E-322528B786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19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" y="0"/>
            <a:ext cx="6855924" cy="990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464" y="1548246"/>
            <a:ext cx="6473536" cy="471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/>
              <a:t>Thank </a:t>
            </a:r>
            <a:r>
              <a:rPr lang="en-US" sz="1200" dirty="0"/>
              <a:t>you for purchasing </a:t>
            </a:r>
            <a:r>
              <a:rPr lang="en-US" sz="1200" dirty="0" smtClean="0"/>
              <a:t>Scion!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/>
              <a:t>Scion is a plug and play post process package, simply add the script called “</a:t>
            </a:r>
            <a:r>
              <a:rPr lang="en-US" sz="1200" dirty="0" err="1" smtClean="0"/>
              <a:t>ScionPostProcessing.cs</a:t>
            </a:r>
            <a:r>
              <a:rPr lang="en-US" sz="1200" dirty="0" smtClean="0"/>
              <a:t>” to your camera. Every setting has a tooltip. For more information, please refer to the file called “Documentation.pdf</a:t>
            </a:r>
            <a:r>
              <a:rPr lang="en-US" sz="1200" dirty="0" smtClean="0"/>
              <a:t>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 you do not wish that Scion performs </a:t>
            </a:r>
            <a:r>
              <a:rPr lang="en-US" sz="1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tonemapping</a:t>
            </a: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then instead use the “</a:t>
            </a:r>
            <a:r>
              <a:rPr lang="en-US" sz="1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ScionPostProcessingNoTonemap.cs</a:t>
            </a: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” script. If you are unsure which one applies to you, you want the regular one with </a:t>
            </a:r>
            <a:r>
              <a:rPr lang="en-US" sz="1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tonemappin</a:t>
            </a:r>
            <a:r>
              <a:rPr lang="en-US" sz="120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Contact Information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Name: August </a:t>
            </a:r>
            <a:r>
              <a:rPr lang="en-US" sz="1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Harrysson</a:t>
            </a:r>
            <a:endParaRPr lang="en-US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E-Mail: jovesoftware@gmail.com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Skype: jovesoftware@gmail.com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Unity Forums: </a:t>
            </a:r>
            <a:r>
              <a:rPr lang="en-US" sz="1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Aieth</a:t>
            </a: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(http://forum.unity3d.com/members/aieth.250830/)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Unity Thread: http://forum.unity3d.com/threads/scion-filmic-post-processing.339703/</a:t>
            </a:r>
            <a:endParaRPr lang="en-US" sz="12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Special Thanks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Special thanks go to the user </a:t>
            </a:r>
            <a:r>
              <a:rPr lang="en-US" sz="12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Dolkar</a:t>
            </a: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 the Unity forums, for his continuous support and the right to use the Inspector Attribute system he created.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3" y="489238"/>
            <a:ext cx="273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>
                <a:solidFill>
                  <a:srgbClr val="D0D0D0"/>
                </a:solidFill>
              </a:rPr>
              <a:t>Read Me</a:t>
            </a:r>
            <a:endParaRPr lang="sv-SE" sz="3600" dirty="0">
              <a:solidFill>
                <a:srgbClr val="D0D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144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</dc:creator>
  <cp:lastModifiedBy>August</cp:lastModifiedBy>
  <cp:revision>16</cp:revision>
  <dcterms:created xsi:type="dcterms:W3CDTF">2015-03-31T22:35:11Z</dcterms:created>
  <dcterms:modified xsi:type="dcterms:W3CDTF">2015-08-17T01:53:33Z</dcterms:modified>
</cp:coreProperties>
</file>