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155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82A57-5C0E-662F-F2FD-517295A07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B1E4C-0D28-7FBD-B2A2-0373CAB86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4509B-FE5E-88C5-7CF5-52C3F51D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F9ECB-0BD7-4D1C-93AF-5BF81B040B1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8C808-93A2-19E0-8E65-B0D1017E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D8E3E-D19F-BE7D-4FD2-B4C42B7F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6AFF-68B7-4F18-8C66-754A0FD8F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8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A815-AA76-5B08-09F1-B5469CB2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BA683-6131-D3F4-9BF9-C8AD300D3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6248-ECEE-EAE6-DAB5-6FD4A96D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F9ECB-0BD7-4D1C-93AF-5BF81B040B1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FB3D9-5D87-05B1-C9FA-FA25C11B4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CF3D2-85D9-4159-F3A3-8716F039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6AFF-68B7-4F18-8C66-754A0FD8F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E9B5F2-ECA3-B16B-66A6-AED011672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80CFB-5AA7-A57D-DC63-4460D792D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14E4D-B635-0952-EDF9-9EB7BFC9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F9ECB-0BD7-4D1C-93AF-5BF81B040B1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66EFE-E053-B462-E9BD-0EA3884B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D504C-9854-F0EE-62A5-E722B40F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6AFF-68B7-4F18-8C66-754A0FD8F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6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5920-D9B4-57D8-9F34-F192DA7D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2CF7E-4A2D-7BF7-4F89-9EEBB5D07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6241C-9314-0E47-C5AB-B641DC56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F9ECB-0BD7-4D1C-93AF-5BF81B040B1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50B66-68D9-2AA7-A640-3C44B210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836F6-DC86-92E6-E0BD-B1D23B7A2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6AFF-68B7-4F18-8C66-754A0FD8F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5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98F8E-887D-8890-D789-980D83B14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16110-8BCF-5A6F-E687-0D67A5A8E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F6C6C-A07C-F48D-2D79-717BC144C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F9ECB-0BD7-4D1C-93AF-5BF81B040B1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4B268-3A3C-848C-2105-F5AA5357A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ABB5E-BF9D-6468-2CF1-C24F30B2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6AFF-68B7-4F18-8C66-754A0FD8F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1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9F1B-B25D-0E43-7AD8-9994E388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9A7E1-CC0A-64C2-2F7F-955967D36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56388-8C9C-1A32-99F7-5165FC9CF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08949-6CB7-710F-7C44-5C53B37A2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F9ECB-0BD7-4D1C-93AF-5BF81B040B1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D073C-E6F5-114F-C80F-702912DF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0CE6F-BFCA-5BA6-55EA-65F5EC92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6AFF-68B7-4F18-8C66-754A0FD8F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9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22BC-26A7-852B-DEE5-D5E4A8FFF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0CF89-909E-ACD8-C64E-5C2F34049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8A108-0D45-A0C4-3EC5-009AA221D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DE6ED9-D5B1-07FA-DB04-48319BDF0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6050DE-FD51-303A-07D9-1A7955325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AA9AD3-A993-2AA1-99E5-B36E5EEBE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F9ECB-0BD7-4D1C-93AF-5BF81B040B1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D7F4A-063D-04B3-A69C-4ABE5601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D9B5C-729C-7531-D3E0-E4DDB8EBF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6AFF-68B7-4F18-8C66-754A0FD8F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12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F4426-7243-41FF-E4C5-AF85D414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13D591-96A9-8504-61F2-53317FCF9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F9ECB-0BD7-4D1C-93AF-5BF81B040B1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A86EA-C4E3-2282-EEBA-B3877297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B7ADF-1B80-F36D-B8D3-17D202FD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6AFF-68B7-4F18-8C66-754A0FD8F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7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C993D0-BA85-5C6E-11D0-3552C779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F9ECB-0BD7-4D1C-93AF-5BF81B040B1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BD5768-CC11-B5A3-ACB7-C121353A4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4646E-CDD0-3235-9B0D-8D4E4842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6AFF-68B7-4F18-8C66-754A0FD8F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6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671C7-865D-B499-A2A4-550B2E60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F79BC-85CD-655D-778D-6C9B87D71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D06BF-11A8-2BA9-41BD-CA3A64D88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33F57-021A-6010-67BC-D2AD24BB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F9ECB-0BD7-4D1C-93AF-5BF81B040B1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E59D7-AC8E-5FF5-0269-90A9F5F75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7D3F7-7DB8-434E-FD5C-BBBCBDCA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6AFF-68B7-4F18-8C66-754A0FD8F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1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E96A-2327-A2AE-0192-FB4FF5882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35EF5-B823-CB01-1B3B-C1A5EDDD64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70408-370C-A8EC-2352-25E165DC8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5A435-3B84-CB49-5125-ACA266A95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F9ECB-0BD7-4D1C-93AF-5BF81B040B1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2108A-ACD0-DA1A-A859-8C8A3C70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0C348-6BF2-9B80-1C33-0AB80747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6AFF-68B7-4F18-8C66-754A0FD8F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7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EF6CB9-5C30-46DB-984B-C234FCF3F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87276-0597-A6BD-FD18-3A07ABDA3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AEF2E-7872-8B5D-1CEB-B992B7676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F9ECB-0BD7-4D1C-93AF-5BF81B040B1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B98EE-F2D0-145E-A30D-8B68B34EE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2BBC5-C722-E564-7E8D-90F2210CA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86AFF-68B7-4F18-8C66-754A0FD8F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0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33A0E4-A7A2-31F1-2BB2-D4C32A9683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464" t="14895" r="13840" b="9528"/>
          <a:stretch/>
        </p:blipFill>
        <p:spPr>
          <a:xfrm>
            <a:off x="-53788" y="-21516"/>
            <a:ext cx="12286320" cy="693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74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DA1C91-1F65-EF3D-60CB-DFA12B254D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00" t="15333" r="13844" b="9500"/>
          <a:stretch/>
        </p:blipFill>
        <p:spPr>
          <a:xfrm>
            <a:off x="0" y="242798"/>
            <a:ext cx="11836958" cy="66152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797A78-9DB0-9591-6C09-6BD2B319BD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453" t="14853" r="13692" b="9429"/>
          <a:stretch/>
        </p:blipFill>
        <p:spPr>
          <a:xfrm>
            <a:off x="-12357" y="-24712"/>
            <a:ext cx="12229070" cy="689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2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2DF357-A1BB-C5DE-BAAD-29E43EC0B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20" t="14980" r="13794" b="9483"/>
          <a:stretch/>
        </p:blipFill>
        <p:spPr>
          <a:xfrm>
            <a:off x="-20097" y="-50242"/>
            <a:ext cx="12269037" cy="6928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679BFD-2AE5-B543-77A8-5358A914CD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489" t="14937" r="13737" b="9462"/>
          <a:stretch/>
        </p:blipFill>
        <p:spPr>
          <a:xfrm>
            <a:off x="-27717" y="-57862"/>
            <a:ext cx="12295917" cy="696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94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A0E873-AA43-4E2B-1195-4699C1B2F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9024BA-39CC-34DE-F871-E3E8001F1C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500" t="14889" r="13750" b="9444"/>
          <a:stretch/>
        </p:blipFill>
        <p:spPr>
          <a:xfrm>
            <a:off x="-8238" y="-10969"/>
            <a:ext cx="12220832" cy="689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9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712256-9B2F-0B64-0578-3C987378CA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441" t="14874" r="13729" b="9414"/>
          <a:stretch/>
        </p:blipFill>
        <p:spPr>
          <a:xfrm>
            <a:off x="-19893" y="-13884"/>
            <a:ext cx="12246089" cy="689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81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867504-5897-228F-DBF2-6F1653DA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464" t="15158" r="13783" b="9454"/>
          <a:stretch/>
        </p:blipFill>
        <p:spPr>
          <a:xfrm>
            <a:off x="-13785" y="-13784"/>
            <a:ext cx="12241013" cy="690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2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A84397-BFE3-3016-0C9A-960DBA62B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2758EB-47A5-B066-9B99-7AC98CEA38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460" t="14854" r="13749" b="9415"/>
          <a:stretch/>
        </p:blipFill>
        <p:spPr>
          <a:xfrm>
            <a:off x="-10391" y="-14960"/>
            <a:ext cx="12235295" cy="689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96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789227-35FC-DF9D-2E90-E8B4C8E265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466" t="14854" r="13708" b="9455"/>
          <a:stretch/>
        </p:blipFill>
        <p:spPr>
          <a:xfrm>
            <a:off x="-11725" y="-23445"/>
            <a:ext cx="12234985" cy="689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31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469361-F5A6-EA01-0C55-762B149472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493" t="14912" r="13684" b="9416"/>
          <a:stretch/>
        </p:blipFill>
        <p:spPr>
          <a:xfrm>
            <a:off x="-7464" y="-7645"/>
            <a:ext cx="12223102" cy="68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52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77CED7-F639-C530-0048-6346738ACC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453" t="14854" r="13730" b="9429"/>
          <a:stretch/>
        </p:blipFill>
        <p:spPr>
          <a:xfrm>
            <a:off x="-13002" y="-26001"/>
            <a:ext cx="12229558" cy="689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99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PC</dc:creator>
  <cp:lastModifiedBy>PC</cp:lastModifiedBy>
  <cp:revision>1</cp:revision>
  <dcterms:created xsi:type="dcterms:W3CDTF">2025-02-03T21:50:27Z</dcterms:created>
  <dcterms:modified xsi:type="dcterms:W3CDTF">2025-02-03T21:51:01Z</dcterms:modified>
</cp:coreProperties>
</file>