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84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94A0-9AF0-7495-8446-CFE3A1ED7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2D152-00D8-49A8-DB74-E46C07F95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DC9AB-6C48-734E-6DE9-E803A1FB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4E1-6ADB-4262-B286-213D5F826BF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9E7A4-96EF-731B-B362-71CBBC09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022E-B0B0-E327-37C9-B70B547F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5D54-E165-4FC4-8EF6-76564C88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2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25EA-09F1-7C04-F301-CD60004E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8C710-40A6-37DD-3760-657933A13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D91B-A9CF-7BFC-4A0C-E2346618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4E1-6ADB-4262-B286-213D5F826BF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5DA8D-322D-D826-0F96-96BD21D0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63C95-23B1-F3C9-6077-0F8807E1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5D54-E165-4FC4-8EF6-76564C88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9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3E0A3-8E57-A631-B19B-DD4B7FABC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F78F7-1154-9E88-348B-36F3F8340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7FE12-F3AC-A746-7CC3-C157EDA3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4E1-6ADB-4262-B286-213D5F826BF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68D3-DA39-7365-5201-85E628FA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1D9E9-5C49-F698-0E35-1A6EB59B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5D54-E165-4FC4-8EF6-76564C88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6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966E-CAD0-F9A5-BFDA-2C405F8E6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9AA32-C4E2-187D-0831-BEA76CD26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03A51-21CB-4930-E215-E1ECC9FC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4E1-6ADB-4262-B286-213D5F826BF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E46A1-08A5-3BC3-1761-8A31C273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42700-CD5B-3080-13DA-07580774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5D54-E165-4FC4-8EF6-76564C88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3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351F-108E-3EFF-2FBA-CC1D3FC8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38E24-27AA-71D5-3D24-6F9272787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FB6E8-580B-5825-0A7F-C333EAAF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4E1-6ADB-4262-B286-213D5F826BF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E6588-02F2-211F-ED4E-E7F2E04E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A1FAC-9A09-C500-2B42-F03071DD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5D54-E165-4FC4-8EF6-76564C88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3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4E3D-27A1-7134-DF7C-7E2663EE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1C785-9813-AE67-498C-9B265574B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E7C18-10FD-F30C-6FC0-8948B7539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63CB3-F75F-80C8-B10F-A09A9269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4E1-6ADB-4262-B286-213D5F826BF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89729-7D84-E64B-0DF1-0FE27D54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32F7C-F215-B473-A8FA-5210813C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5D54-E165-4FC4-8EF6-76564C88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9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410B-E0FC-4527-4D77-CF3A2C9D3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3733F-FC67-D710-CA59-3909F12B6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AA19E-2F0B-C6E7-5053-4CA175F8D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4D6AE-2FCA-6544-E72D-E1387679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77E15-4686-4E28-F0EF-FC45EF0DC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CAFE5-30B3-5BB8-A723-13DBB2F7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4E1-6ADB-4262-B286-213D5F826BF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B555B-86F0-0242-C150-4B984C48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09B0B-6DB5-DD3C-D7AD-574E3943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5D54-E165-4FC4-8EF6-76564C88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1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0238-C3AC-0128-E0DA-27F5E34B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B3F32-09F3-D889-108D-49BEAD9B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4E1-6ADB-4262-B286-213D5F826BF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460D9-AC6C-4CF4-C931-FB6FC4BC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D2A55-E78F-A7AF-9A97-044DD06E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5D54-E165-4FC4-8EF6-76564C88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0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5407E3-5DFE-843A-1F00-75B0E7B2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4E1-6ADB-4262-B286-213D5F826BF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06C24-374C-8B41-3784-9C3B091E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F6975-A37C-AC1D-292F-4AA6F060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5D54-E165-4FC4-8EF6-76564C88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5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1089-5CDF-B364-D4BB-395D4B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0C6B-E976-5F7E-0D43-44F37B652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93393-00C8-E779-4A46-24E36352B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C102E-E7F0-F826-7327-3EF50A99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4E1-6ADB-4262-B286-213D5F826BF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ADFAD-E9EF-7D0D-3AD9-447563A8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83D7A-795A-93E9-D15B-65B29B7B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5D54-E165-4FC4-8EF6-76564C88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7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D31E-11A6-5B02-5FD6-E4A7DC9D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E2E27-7A0E-2A18-2149-56C4779C2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56A9B-68BB-1A24-5D44-C97F5F2D8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4EC57-49ED-21ED-40AB-5E6E1D02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74E1-6ADB-4262-B286-213D5F826BF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3249A-E7D1-B7DF-430F-325F6D00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6F5F2-9778-8AC0-13F4-29BA588D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25D54-E165-4FC4-8EF6-76564C88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3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7DA159-8FA7-FC10-FB79-0334CA21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57347-BC11-8FC4-59ED-1815FB5DF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EE9E0-268F-1F2D-5320-762997760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74E1-6ADB-4262-B286-213D5F826BF8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6408-F257-4157-1DC6-B5879636C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61211-39D0-118D-D98A-F2EBEB050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25D54-E165-4FC4-8EF6-76564C882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3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FB4C80-2D87-FBDE-35E6-F703D183D0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61" t="10294" r="11438" b="9431"/>
          <a:stretch/>
        </p:blipFill>
        <p:spPr>
          <a:xfrm>
            <a:off x="-24338" y="-27814"/>
            <a:ext cx="12235356" cy="691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3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C99A50-55B1-EB8D-7025-D0101BFB44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61" t="10257" r="11401" b="9596"/>
          <a:stretch/>
        </p:blipFill>
        <p:spPr>
          <a:xfrm>
            <a:off x="-21996" y="-27815"/>
            <a:ext cx="12235992" cy="691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9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AB8A9C-B2B5-1FDF-3D36-3CC10D1132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24" t="10234" r="11480" b="9649"/>
          <a:stretch/>
        </p:blipFill>
        <p:spPr>
          <a:xfrm>
            <a:off x="-25138" y="-21996"/>
            <a:ext cx="12239134" cy="690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0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843C7F-8A86-0A6F-9132-FC21B79D8B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22" t="10362" r="11476" b="9706"/>
          <a:stretch/>
        </p:blipFill>
        <p:spPr>
          <a:xfrm>
            <a:off x="-37652" y="-22380"/>
            <a:ext cx="12254164" cy="691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52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PC</cp:lastModifiedBy>
  <cp:revision>1</cp:revision>
  <dcterms:created xsi:type="dcterms:W3CDTF">2025-01-20T20:59:26Z</dcterms:created>
  <dcterms:modified xsi:type="dcterms:W3CDTF">2025-01-20T20:59:50Z</dcterms:modified>
</cp:coreProperties>
</file>