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304" d="100"/>
          <a:sy n="304" d="100"/>
        </p:scale>
        <p:origin x="204" y="-5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383A-37E8-4F1B-8507-312FA891A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281C-F14E-93B8-727F-73563723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31AA-1C2B-C9EF-DFD0-3C0BDB0F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0916-9201-7C56-2D5C-D2EA086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867D-339C-9380-F45F-68EB47B1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2CC-9724-E8FD-8A29-DE80D7B4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A98A-98DC-4A0F-E6EB-1626E1A82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D7B6-43E8-AFE0-FC11-7433519A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FCDD-0DD1-517F-5A57-14F7DC3C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3791-67BF-8216-E467-6614FFE5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754EB-D498-A3AF-04B1-6A1F38362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2C054-2A91-96F6-DDCE-B2BCDE006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B127-A51B-6C3A-1F7C-B89F8E06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B47E-4DB0-DC0A-3FC8-A23FDF8A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E18C-34B5-D8CA-405D-3D098FA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87F0-0AB1-9E4B-6FB5-C1EEC5F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B79B-3167-79D9-12DB-A23879BD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4AED-C1A5-5FEC-709E-A5B167A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2299-69EF-5117-E11E-7EC67EE0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7C9D-C8FD-6491-7118-54BB06A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F8E3-EAE7-9F9F-446A-06DD1E10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7ED-D482-DE97-7B75-A2AB050B8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055E8-D063-6ABB-96E6-2A13778D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9175-CE0C-7D35-9371-5C483B21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EEDC-8850-9E42-3CE2-DACAF545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4B0A-A4EB-4390-D9E9-E87E8E7F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BA1-198F-934D-77FD-0216C1FF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C943C-7958-38BC-9037-3162D877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1808F-36F7-495C-DE0C-B0E8E75C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83987-94DB-3ECB-E040-8C0C8DDE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8692C-D396-2ABD-2C2A-3A24789C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1838-F545-64AF-02A1-7935B32C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A3AE-3DDE-E791-B3F3-3FF02C50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7C5F8-3999-9885-34BF-855F1BA3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648C9-0FC0-40D5-C77D-DB2B4E86A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9D99-419B-3164-B78A-0697BC136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5B91E8-67A8-F0B9-8330-5C0A7ED6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4E47A-3720-F04A-BE18-214D440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E0E91-FE53-DC77-51B4-9A7F6AB4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2112-5384-B0DA-FC99-D685B196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CD64B-B359-FF6F-F71E-78D40F49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120D-1237-0230-B18F-81F06902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D5EB6-9C68-7CD6-44C8-275707D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F2EEF-00BC-3CF5-C035-1F9A4483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3EBA0-A1E3-8BC2-C426-BBA420E0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E481-3F8F-303F-C914-DE7738D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A4DC-5A8F-DF71-42C0-F7BFC9D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787A-416C-4610-934D-D300FC84B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2341-E630-909E-12C8-A9315766F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1656A-054C-D183-0164-C937C59A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64B9B-F4A5-8D52-5BD6-716423A6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6E72-FDCA-EBC4-9E3C-DD6BAFAC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715E-4B56-52CC-00EC-20C7D8E2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66DD8-5B03-D42B-5389-69A60443A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8494-9FB6-A738-E715-B46ACBF3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1785-1944-F80B-186B-DE2033B7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22828-5278-CFD6-661C-6AFD40BA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952D-0511-93BC-069A-388B86F9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00581-5826-09EA-972D-92F4D5AA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F1B8-5825-0D0F-DC7D-C55546AE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A6F8-FDCD-0204-BE3C-EF5EDF674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262D-8E4E-4F36-B020-E9B7D66FDC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4E13-0400-36FE-F8C2-819673D91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C21A3-C199-6D25-D2E4-621E1AD3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0146-4B9B-434F-A190-C32A32A9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883B-EF50-F2E6-6E26-6680CB119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DAE3C-A716-4CC8-67D4-9591061EF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2E331834-CF7C-BB30-9ADC-9F3F52B774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2E331834-CF7C-BB30-9ADC-9F3F52B774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DD189D-9311-12D3-7E92-BB6A028A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70" t="15050" r="13713" b="9174"/>
          <a:stretch/>
        </p:blipFill>
        <p:spPr>
          <a:xfrm>
            <a:off x="-63374" y="-33338"/>
            <a:ext cx="12321766" cy="69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1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870C-3234-A00D-F25C-BC6661C5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BB79-BD3A-A926-6009-7D15370B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873CF-DDCD-A67C-9E7B-9D57C76A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07" t="15164" r="13713" b="9932"/>
          <a:stretch/>
        </p:blipFill>
        <p:spPr>
          <a:xfrm>
            <a:off x="-66675" y="-85725"/>
            <a:ext cx="12334875" cy="69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2385-3770-8E8F-B63C-2655389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100C-E6D6-C69D-E5F3-1B8D72C3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4C8E4-F71D-C433-BBA7-B6DDB43E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96" t="14654" r="13713" b="9930"/>
          <a:stretch/>
        </p:blipFill>
        <p:spPr>
          <a:xfrm>
            <a:off x="-37214" y="-42530"/>
            <a:ext cx="12269971" cy="69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42B8-6FC4-F601-FA05-FC3B07D1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2BA3A-E89A-9B66-D234-BE073AA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64A5C-1BA0-FB78-F3FE-39F9A784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71" t="14917" r="13749" b="9931"/>
          <a:stretch/>
        </p:blipFill>
        <p:spPr>
          <a:xfrm>
            <a:off x="-21996" y="-28281"/>
            <a:ext cx="12239134" cy="69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D82C80E-7FC2-4B0B-BD1A-37B8AFE65734}">
  <we:reference id="wa200003233" version="2.0.0.3" store="pl-PL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2025-01-16T09:41:59Z</dcterms:created>
  <dcterms:modified xsi:type="dcterms:W3CDTF">2025-01-16T09:42:22Z</dcterms:modified>
</cp:coreProperties>
</file>