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0EB44-4FE5-44C3-92BD-5EA45EC2C568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1BEF8-2415-4DBF-B7F0-917E8F42AF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93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1BEF8-2415-4DBF-B7F0-917E8F42AF4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38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A567-0A29-781C-8B7F-B0CF7092B6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980B51-4C96-B479-D6A4-CD4E6E286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1115-A887-AC7F-754B-80C6CC37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A4BA-2516-473C-A6DB-3CDFCC2B629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DA9D6-BDB4-8A99-1904-F3DE8749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E521-C9A9-1A19-943D-BCADA725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72D-55B7-478A-B525-1A38676DD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0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6E696-8891-7021-B588-BD1C9570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9BB9C-E8B4-7041-7D4D-E24CE825F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07A34-DB16-DF58-49CD-56946A4E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A4BA-2516-473C-A6DB-3CDFCC2B629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D7781-8D5B-DCF4-4B45-7743B2A6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B1C3-10BF-2CFF-45A0-AA26D9AB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72D-55B7-478A-B525-1A38676DD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A2EF9-5B7F-CC07-218D-A37D1B529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6F5BD-7998-2ADF-B70B-55AE4DF98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74130-EA4D-9519-CA56-2887A5DC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A4BA-2516-473C-A6DB-3CDFCC2B629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68522-09A0-0721-A24F-1A84E5A7D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0CF7-DA2B-B10B-D9C7-EBEEFCC4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72D-55B7-478A-B525-1A38676DD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19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4DFB-4AB1-80B0-3557-723EB579C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1C4C-5C0E-AD9D-8DDE-C33D56A1D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145B3-398F-10F4-DBD8-8CC0D440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A4BA-2516-473C-A6DB-3CDFCC2B629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635B-F3B0-9730-3ADD-4993B6D0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174CA-9FE8-92A5-BA72-279CD016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72D-55B7-478A-B525-1A38676DD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82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3EED-9C2D-6FD4-71E7-30911C58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CD667-FE64-22E5-9045-319D63C69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0CDE8-9ED3-0A62-60B2-EC3ED8CB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A4BA-2516-473C-A6DB-3CDFCC2B629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C152-DFE2-B718-5618-A99920FD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8889-0620-6415-F928-51FE79DE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72D-55B7-478A-B525-1A38676DD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332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3999-6B24-F339-E9DD-5C87F121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6707-3635-1F0F-1900-731B508E5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63E8-B3A9-D46B-C497-6E902764A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80E3B-EF79-046A-B7D7-3F0F0A2F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A4BA-2516-473C-A6DB-3CDFCC2B629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13506-D993-1217-7609-416966E4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D6A40-81C8-0411-D5F1-09B655F3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72D-55B7-478A-B525-1A38676DD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60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186A-6E8D-435D-C25B-B0B81DFBC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743C4-22FC-8C08-82C8-EA89F21E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8DAE6-4510-4AAD-B619-E2DAD6A11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4286A-E7DC-534D-6DD6-043C1F4A9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2A364-6678-52E4-D4A6-FC9F657DD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63640-167A-6215-E28C-AE2EBC34C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A4BA-2516-473C-A6DB-3CDFCC2B629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44C68-E8DB-C1EC-2D01-8A3457C7F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4F810-1EB4-5BA0-9E14-31A8259D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72D-55B7-478A-B525-1A38676DD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78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E5BE-9919-3EB1-062A-5DC3ACCE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BABEC-99B3-9BF7-C91A-E9F4C73C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A4BA-2516-473C-A6DB-3CDFCC2B629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4575B-2B14-6953-1899-367205C0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23417-F78D-166F-74C4-25B53954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72D-55B7-478A-B525-1A38676DD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05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F42BD-6C0C-AFFF-24CB-A38EED27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A4BA-2516-473C-A6DB-3CDFCC2B629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2B136-F856-6752-259A-C3BC73079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703A5-BC49-9074-239C-1D6C4F0A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72D-55B7-478A-B525-1A38676DD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25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4F8A-E39E-FD3A-FFA9-C69A997D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57CD-07E9-A15F-88C7-08352ED5E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4E0B2-F1D7-0332-3EA8-66D3BD6C9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BBE52-F846-3F43-F99E-0433F5EC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A4BA-2516-473C-A6DB-3CDFCC2B629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D609C-810E-0EB1-E377-CFDE1B77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733C0-6F1A-4030-CC25-7B5ECFA9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72D-55B7-478A-B525-1A38676DD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05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D2B0-5F6F-0BEC-5E2D-1741D160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3876B-D580-4085-959E-172FF93CC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1679A-C32A-12FA-FDD7-5EB3FA1A7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DB97A-0D89-B80D-99DA-C3AEC9407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AA4BA-2516-473C-A6DB-3CDFCC2B629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DE05D-1D39-B0F3-B66E-0AE49A70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8788A-6E46-4FB8-5FF4-5F59C907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8172D-55B7-478A-B525-1A38676DD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00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15CA3-D4B7-36C6-A978-7CA8B6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B429-1E0F-7064-91BF-8E586463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BAD38-1F5A-D855-0FE5-B413B67B6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AA4BA-2516-473C-A6DB-3CDFCC2B6296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845E-C53B-FEB1-BEA6-792E3751B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0F652-EA34-0DE1-8614-78AE9BEFE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8172D-55B7-478A-B525-1A38676DDE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36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F5A1BB-CB9F-11CC-6CA4-2D9102984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1826E78-BD20-8132-C1E5-A16207E84401}"/>
              </a:ext>
            </a:extLst>
          </p:cNvPr>
          <p:cNvSpPr/>
          <p:nvPr/>
        </p:nvSpPr>
        <p:spPr>
          <a:xfrm>
            <a:off x="0" y="1"/>
            <a:ext cx="12192000" cy="4139380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6D36DD-0D2C-E4CA-1D79-BDA3DD064121}"/>
              </a:ext>
            </a:extLst>
          </p:cNvPr>
          <p:cNvSpPr/>
          <p:nvPr/>
        </p:nvSpPr>
        <p:spPr>
          <a:xfrm>
            <a:off x="3215147" y="2984091"/>
            <a:ext cx="6341807" cy="4129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Heating Top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94657-0AB4-973A-59B2-47DAC238374A}"/>
              </a:ext>
            </a:extLst>
          </p:cNvPr>
          <p:cNvSpPr/>
          <p:nvPr/>
        </p:nvSpPr>
        <p:spPr>
          <a:xfrm>
            <a:off x="0" y="4109884"/>
            <a:ext cx="12192000" cy="2748115"/>
          </a:xfrm>
          <a:prstGeom prst="rect">
            <a:avLst/>
          </a:prstGeom>
          <a:solidFill>
            <a:srgbClr val="156082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48DFCE-11DD-B67A-1BED-D80DDE4C046F}"/>
              </a:ext>
            </a:extLst>
          </p:cNvPr>
          <p:cNvSpPr/>
          <p:nvPr/>
        </p:nvSpPr>
        <p:spPr>
          <a:xfrm>
            <a:off x="5388078" y="2438401"/>
            <a:ext cx="2015613" cy="8849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CEA32B-B6DB-6A4A-32EB-201D414A9ED2}"/>
              </a:ext>
            </a:extLst>
          </p:cNvPr>
          <p:cNvSpPr>
            <a:spLocks noChangeAspect="1"/>
          </p:cNvSpPr>
          <p:nvPr/>
        </p:nvSpPr>
        <p:spPr>
          <a:xfrm>
            <a:off x="5496232" y="2630594"/>
            <a:ext cx="476864" cy="476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77BD85-234E-639C-12E4-3950CC356904}"/>
              </a:ext>
            </a:extLst>
          </p:cNvPr>
          <p:cNvSpPr>
            <a:spLocks noChangeAspect="1"/>
          </p:cNvSpPr>
          <p:nvPr/>
        </p:nvSpPr>
        <p:spPr>
          <a:xfrm>
            <a:off x="6199239" y="2645342"/>
            <a:ext cx="476864" cy="476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2009C8-95F9-4CB3-F6CB-78665F615D8A}"/>
              </a:ext>
            </a:extLst>
          </p:cNvPr>
          <p:cNvSpPr>
            <a:spLocks noChangeAspect="1"/>
          </p:cNvSpPr>
          <p:nvPr/>
        </p:nvSpPr>
        <p:spPr>
          <a:xfrm>
            <a:off x="6813755" y="2640426"/>
            <a:ext cx="476864" cy="476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391D1-BFBC-3092-598A-F9581C250021}"/>
              </a:ext>
            </a:extLst>
          </p:cNvPr>
          <p:cNvSpPr/>
          <p:nvPr/>
        </p:nvSpPr>
        <p:spPr>
          <a:xfrm>
            <a:off x="1012724" y="3106993"/>
            <a:ext cx="2045110" cy="1396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0DF45F-746A-61AA-27CE-5CA3FE8ABB76}"/>
              </a:ext>
            </a:extLst>
          </p:cNvPr>
          <p:cNvSpPr/>
          <p:nvPr/>
        </p:nvSpPr>
        <p:spPr>
          <a:xfrm>
            <a:off x="860322" y="4906297"/>
            <a:ext cx="2069691" cy="18435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Freezer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BD56D1-6EBB-3876-30C2-6FC9A5AB2F1F}"/>
              </a:ext>
            </a:extLst>
          </p:cNvPr>
          <p:cNvSpPr/>
          <p:nvPr/>
        </p:nvSpPr>
        <p:spPr>
          <a:xfrm rot="5400000">
            <a:off x="3719050" y="3699387"/>
            <a:ext cx="737419" cy="1204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459A97-1522-5854-FC43-611C873B5BD3}"/>
              </a:ext>
            </a:extLst>
          </p:cNvPr>
          <p:cNvSpPr/>
          <p:nvPr/>
        </p:nvSpPr>
        <p:spPr>
          <a:xfrm>
            <a:off x="6838337" y="5225845"/>
            <a:ext cx="2045110" cy="1396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 to Kitchen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C31FC4-EAEA-51F3-68C0-330E95E58696}"/>
              </a:ext>
            </a:extLst>
          </p:cNvPr>
          <p:cNvSpPr/>
          <p:nvPr/>
        </p:nvSpPr>
        <p:spPr>
          <a:xfrm>
            <a:off x="9665110" y="4689986"/>
            <a:ext cx="1897625" cy="21680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Fridge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CCED64-9049-ADF1-53DB-520348919816}"/>
              </a:ext>
            </a:extLst>
          </p:cNvPr>
          <p:cNvSpPr/>
          <p:nvPr/>
        </p:nvSpPr>
        <p:spPr>
          <a:xfrm>
            <a:off x="10196051" y="2861186"/>
            <a:ext cx="1056969" cy="1705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Trays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5B18D-5E99-71B5-685F-8856EBF3C295}"/>
              </a:ext>
            </a:extLst>
          </p:cNvPr>
          <p:cNvSpPr/>
          <p:nvPr/>
        </p:nvSpPr>
        <p:spPr>
          <a:xfrm rot="5400000">
            <a:off x="4943166" y="3723968"/>
            <a:ext cx="737419" cy="1204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BAA31AD-15C4-6189-27CF-4561ECEFD81A}"/>
              </a:ext>
            </a:extLst>
          </p:cNvPr>
          <p:cNvSpPr/>
          <p:nvPr/>
        </p:nvSpPr>
        <p:spPr>
          <a:xfrm rot="5400000">
            <a:off x="6186947" y="3719052"/>
            <a:ext cx="737419" cy="1204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AEF882-55A6-3015-7DD9-518E000C0A23}"/>
              </a:ext>
            </a:extLst>
          </p:cNvPr>
          <p:cNvSpPr/>
          <p:nvPr/>
        </p:nvSpPr>
        <p:spPr>
          <a:xfrm rot="5400000">
            <a:off x="7381567" y="3694471"/>
            <a:ext cx="737419" cy="1204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BF13E7-7C64-F54B-1472-6C17D9F3A972}"/>
              </a:ext>
            </a:extLst>
          </p:cNvPr>
          <p:cNvSpPr/>
          <p:nvPr/>
        </p:nvSpPr>
        <p:spPr>
          <a:xfrm rot="5400000">
            <a:off x="8605683" y="3689555"/>
            <a:ext cx="737419" cy="12044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729287-4E6D-8546-4288-8BB6AEF6753A}"/>
              </a:ext>
            </a:extLst>
          </p:cNvPr>
          <p:cNvSpPr/>
          <p:nvPr/>
        </p:nvSpPr>
        <p:spPr>
          <a:xfrm>
            <a:off x="3569111" y="5211096"/>
            <a:ext cx="2045110" cy="1396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Go to Storage</a:t>
            </a:r>
          </a:p>
        </p:txBody>
      </p:sp>
      <p:pic>
        <p:nvPicPr>
          <p:cNvPr id="2050" name="Picture 2" descr="Food serving tray platter with lid illustration. 23986430 PNG">
            <a:extLst>
              <a:ext uri="{FF2B5EF4-FFF2-40B4-BE49-F238E27FC236}">
                <a16:creationId xmlns:a16="http://schemas.microsoft.com/office/drawing/2014/main" id="{92CFBED4-0A14-EF19-4422-3DBBB256B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755" y="3507657"/>
            <a:ext cx="1413387" cy="141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Food serving tray platter with lid illustration. 23986430 PNG">
            <a:extLst>
              <a:ext uri="{FF2B5EF4-FFF2-40B4-BE49-F238E27FC236}">
                <a16:creationId xmlns:a16="http://schemas.microsoft.com/office/drawing/2014/main" id="{A52D0A56-F306-F30A-78C0-6A54D5C1F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207" y="3473244"/>
            <a:ext cx="1413387" cy="141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Food serving tray platter with lid illustration. 23986430 PNG">
            <a:extLst>
              <a:ext uri="{FF2B5EF4-FFF2-40B4-BE49-F238E27FC236}">
                <a16:creationId xmlns:a16="http://schemas.microsoft.com/office/drawing/2014/main" id="{C125CECA-2A30-6B53-5B63-511FD0578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35" y="3443747"/>
            <a:ext cx="1413387" cy="141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Food serving tray platter with lid illustration. 23986430 PNG">
            <a:extLst>
              <a:ext uri="{FF2B5EF4-FFF2-40B4-BE49-F238E27FC236}">
                <a16:creationId xmlns:a16="http://schemas.microsoft.com/office/drawing/2014/main" id="{9FE303F9-40FA-AEDF-7597-2F638DC34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432" y="3404418"/>
            <a:ext cx="1413387" cy="141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Food serving tray platter with lid illustration. 23986430 PNG">
            <a:extLst>
              <a:ext uri="{FF2B5EF4-FFF2-40B4-BE49-F238E27FC236}">
                <a16:creationId xmlns:a16="http://schemas.microsoft.com/office/drawing/2014/main" id="{B2EC7AD2-8FDB-E339-3E62-2DC03C516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968" y="3404419"/>
            <a:ext cx="1413387" cy="141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 tomato with a green stem&#10;&#10;AI-generated content may be incorrect.">
            <a:extLst>
              <a:ext uri="{FF2B5EF4-FFF2-40B4-BE49-F238E27FC236}">
                <a16:creationId xmlns:a16="http://schemas.microsoft.com/office/drawing/2014/main" id="{405D6D85-3451-264E-B876-E6FD58BC0A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521" y="3859392"/>
            <a:ext cx="464343" cy="464343"/>
          </a:xfrm>
          <a:prstGeom prst="rect">
            <a:avLst/>
          </a:prstGeom>
        </p:spPr>
      </p:pic>
      <p:pic>
        <p:nvPicPr>
          <p:cNvPr id="39" name="Picture 38" descr="A slice of pizza with a black background&#10;&#10;AI-generated content may be incorrect.">
            <a:extLst>
              <a:ext uri="{FF2B5EF4-FFF2-40B4-BE49-F238E27FC236}">
                <a16:creationId xmlns:a16="http://schemas.microsoft.com/office/drawing/2014/main" id="{AC34828A-D981-4008-B0D7-2DC091D446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67" y="3805084"/>
            <a:ext cx="833284" cy="833284"/>
          </a:xfrm>
          <a:prstGeom prst="rect">
            <a:avLst/>
          </a:prstGeom>
        </p:spPr>
      </p:pic>
      <p:pic>
        <p:nvPicPr>
          <p:cNvPr id="41" name="Picture 40" descr="A sandwich with meat and vegetables&#10;&#10;AI-generated content may be incorrect.">
            <a:extLst>
              <a:ext uri="{FF2B5EF4-FFF2-40B4-BE49-F238E27FC236}">
                <a16:creationId xmlns:a16="http://schemas.microsoft.com/office/drawing/2014/main" id="{261FE517-0512-2425-5A87-FBA31F573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932" y="3764986"/>
            <a:ext cx="894468" cy="89754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B4403A3-5C2A-085C-7B90-E69FB4589B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2019" y="3193025"/>
            <a:ext cx="1491892" cy="1491892"/>
          </a:xfrm>
          <a:prstGeom prst="rect">
            <a:avLst/>
          </a:prstGeom>
        </p:spPr>
      </p:pic>
      <p:pic>
        <p:nvPicPr>
          <p:cNvPr id="44" name="Picture 43" descr="A tomato with a green stem&#10;&#10;AI-generated content may be incorrect.">
            <a:extLst>
              <a:ext uri="{FF2B5EF4-FFF2-40B4-BE49-F238E27FC236}">
                <a16:creationId xmlns:a16="http://schemas.microsoft.com/office/drawing/2014/main" id="{C3D28B31-D278-27D5-C7F9-6AAB1E2299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257" y="2635276"/>
            <a:ext cx="464343" cy="46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ata 2">
            <a:extLst>
              <a:ext uri="{FF2B5EF4-FFF2-40B4-BE49-F238E27FC236}">
                <a16:creationId xmlns:a16="http://schemas.microsoft.com/office/drawing/2014/main" id="{DD2BACC3-E491-3D57-6B53-D8B3829A2E7B}"/>
              </a:ext>
            </a:extLst>
          </p:cNvPr>
          <p:cNvSpPr/>
          <p:nvPr/>
        </p:nvSpPr>
        <p:spPr>
          <a:xfrm>
            <a:off x="3342968" y="2074606"/>
            <a:ext cx="4153146" cy="143551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6553 w 8000"/>
              <a:gd name="connsiteY2" fmla="*/ 0 h 10000"/>
              <a:gd name="connsiteX3" fmla="*/ 8000 w 8000"/>
              <a:gd name="connsiteY3" fmla="*/ 10000 h 10000"/>
              <a:gd name="connsiteX4" fmla="*/ 0 w 8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0" h="10000">
                <a:moveTo>
                  <a:pt x="0" y="10000"/>
                </a:moveTo>
                <a:lnTo>
                  <a:pt x="2000" y="0"/>
                </a:lnTo>
                <a:lnTo>
                  <a:pt x="6553" y="0"/>
                </a:lnTo>
                <a:lnTo>
                  <a:pt x="8000" y="10000"/>
                </a:lnTo>
                <a:lnTo>
                  <a:pt x="0" y="1000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43C248-00BB-5C44-54D0-7E18AEEF3F0B}"/>
              </a:ext>
            </a:extLst>
          </p:cNvPr>
          <p:cNvSpPr/>
          <p:nvPr/>
        </p:nvSpPr>
        <p:spPr>
          <a:xfrm>
            <a:off x="4375356" y="2507226"/>
            <a:ext cx="570270" cy="511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19552-53C5-008B-AC6B-5230324703CC}"/>
              </a:ext>
            </a:extLst>
          </p:cNvPr>
          <p:cNvSpPr/>
          <p:nvPr/>
        </p:nvSpPr>
        <p:spPr>
          <a:xfrm>
            <a:off x="5157020" y="2502310"/>
            <a:ext cx="570270" cy="511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8BB71F-B716-0ADA-E731-75FD8F718BE8}"/>
              </a:ext>
            </a:extLst>
          </p:cNvPr>
          <p:cNvSpPr/>
          <p:nvPr/>
        </p:nvSpPr>
        <p:spPr>
          <a:xfrm>
            <a:off x="6071419" y="2512142"/>
            <a:ext cx="570270" cy="5112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52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Rafał Majcher</dc:creator>
  <cp:lastModifiedBy>Rafał Majcher</cp:lastModifiedBy>
  <cp:revision>1</cp:revision>
  <dcterms:created xsi:type="dcterms:W3CDTF">2025-03-17T13:24:44Z</dcterms:created>
  <dcterms:modified xsi:type="dcterms:W3CDTF">2025-03-17T15:03:37Z</dcterms:modified>
</cp:coreProperties>
</file>