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83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43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Firefox OS</dc:title>
  <dc:creator>Rafael Tavares</dc:creator>
  <dc:description/>
  <cp:lastModifiedBy>Rafael Tavares</cp:lastModifiedBy>
  <cp:revision>13</cp:revision>
  <dcterms:created xsi:type="dcterms:W3CDTF">2014-11-11T12:22:48Z</dcterms:created>
  <dcterms:modified xsi:type="dcterms:W3CDTF">2014-11-11T15:01:25Z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Apresentação Firefox OS</vt:lpwstr>
  </property>
  <property fmtid="{D5CDD505-2E9C-101B-9397-08002B2CF9AE}" pid="3" name="SlideDescription">
    <vt:lpwstr/>
  </property>
</Properties>
</file>