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51A2D-9492-4887-B38A-2386DC724115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1FC0C-5AE7-4595-B6AD-9638704B7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0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32B9-1CEA-46B9-BA52-59C107F89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