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5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996" y="0"/>
            <a:ext cx="12561396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762000" y="3905251"/>
            <a:ext cx="13487400" cy="2643188"/>
          </a:xfrm>
          <a:solidFill>
            <a:srgbClr val="111111">
              <a:alpha val="47059"/>
            </a:srgb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BR" sz="80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Como podemos distribuir os Aplicativos ?</a:t>
            </a:r>
            <a:endParaRPr lang="pt-BR" sz="8000" b="1" dirty="0">
              <a:ln w="9525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3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Como podemos distribuir os Aplicativos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>Como podemos distribuir os Aplicativos ?</dc:description>
  <cp:lastModifiedBy>Rafael Tavares</cp:lastModifiedBy>
  <cp:revision>13</cp:revision>
  <dcterms:created xsi:type="dcterms:W3CDTF">2014-11-11T12:22:48Z</dcterms:created>
  <dcterms:modified xsi:type="dcterms:W3CDTF">2014-11-11T15:01:28Z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>Como podemos distribuir os Aplicativos ?</vt:lpwstr>
  </property>
</Properties>
</file>