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40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25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752600" y="4857750"/>
            <a:ext cx="15220950" cy="1257300"/>
          </a:xfrm>
          <a:solidFill>
            <a:srgbClr val="111111">
              <a:alpha val="47843"/>
            </a:srgb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BR" sz="80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Ferramentas</a:t>
            </a:r>
            <a:endParaRPr lang="pt-BR" sz="8000" b="1" dirty="0">
              <a:ln w="9525">
                <a:solidFill>
                  <a:schemeClr val="tx1"/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68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Ferramentas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Firefox OS</dc:title>
  <dc:creator>Rafael Tavares</dc:creator>
  <dc:description>Ferramentas</dc:description>
  <cp:lastModifiedBy>Rafael Tavares</cp:lastModifiedBy>
  <cp:revision>13</cp:revision>
  <dcterms:created xsi:type="dcterms:W3CDTF">2014-11-11T12:22:48Z</dcterms:created>
  <dcterms:modified xsi:type="dcterms:W3CDTF">2014-11-11T15:01:29Z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Apresentação Firefox OS</vt:lpwstr>
  </property>
  <property fmtid="{D5CDD505-2E9C-101B-9397-08002B2CF9AE}" pid="3" name="SlideDescription">
    <vt:lpwstr>Ferramentas</vt:lpwstr>
  </property>
</Properties>
</file>