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7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14501" y="3810000"/>
            <a:ext cx="15220950" cy="1200150"/>
          </a:xfrm>
          <a:solidFill>
            <a:srgbClr val="111111">
              <a:alpha val="69804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Editor de texto favorito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9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Editor de texto favorito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Editor de texto favorito</dc:description>
  <cp:lastModifiedBy>Rafael Tavares</cp:lastModifiedBy>
  <cp:revision>13</cp:revision>
  <dcterms:created xsi:type="dcterms:W3CDTF">2014-11-11T12:22:48Z</dcterms:created>
  <dcterms:modified xsi:type="dcterms:W3CDTF">2014-11-11T15:01:30Z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Editor de texto favorito</vt:lpwstr>
  </property>
</Properties>
</file>