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13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34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9629" y="5918654"/>
            <a:ext cx="7101114" cy="64180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https://developer.mozilla.org/pt-BR/Firefox_OS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t="5208" r="1464"/>
          <a:stretch/>
        </p:blipFill>
        <p:spPr>
          <a:xfrm>
            <a:off x="0" y="-76200"/>
            <a:ext cx="12820650" cy="693420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-1200150" y="2686050"/>
            <a:ext cx="15220950" cy="941388"/>
          </a:xfrm>
          <a:solidFill>
            <a:srgbClr val="111111">
              <a:alpha val="69804"/>
            </a:srgbClr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pt-BR" sz="48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https://developer.mozilla.org/pt-BR/</a:t>
            </a:r>
            <a:endParaRPr lang="pt-BR" sz="8000" b="1" dirty="0">
              <a:ln w="9525">
                <a:solidFill>
                  <a:schemeClr val="tx1"/>
                </a:solidFill>
                <a:prstDash val="solid"/>
              </a:ln>
              <a:effectLst>
                <a:glow rad="101600">
                  <a:schemeClr val="bg1">
                    <a:alpha val="6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2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https://developer.mozilla.org/pt-BR/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Firefox OS</dc:title>
  <dc:creator>Rafael Tavares</dc:creator>
  <dc:description>https://developer.mozilla.org/pt-BR/</dc:description>
  <cp:lastModifiedBy>Rafael Tavares</cp:lastModifiedBy>
  <cp:revision>13</cp:revision>
  <dcterms:created xsi:type="dcterms:W3CDTF">2014-11-11T12:22:48Z</dcterms:created>
  <dcterms:modified xsi:type="dcterms:W3CDTF">2014-11-11T15:01:30Z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Apresentação Firefox OS</vt:lpwstr>
  </property>
  <property fmtid="{D5CDD505-2E9C-101B-9397-08002B2CF9AE}" pid="3" name="SlideDescription">
    <vt:lpwstr>https://developer.mozilla.org/pt-BR/</vt:lpwstr>
  </property>
</Properties>
</file>