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9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7320" t="15625" r="8492" b="20834"/>
          <a:stretch/>
        </p:blipFill>
        <p:spPr>
          <a:xfrm>
            <a:off x="742950" y="624750"/>
            <a:ext cx="10953750" cy="46482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28800" y="5459551"/>
            <a:ext cx="1122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mozillians.org/u/</a:t>
            </a:r>
            <a:r>
              <a:rPr lang="pt-BR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rafasmusic</a:t>
            </a:r>
            <a:endParaRPr lang="pt-BR" sz="72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1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