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3060F-A82A-4BFC-ACEA-20C56A1F63B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6822B-DE7A-4E77-94C1-4805AA419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7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O destino de um é partilhado por todos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332B9-1CEA-46B9-BA52-59C107F897B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00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9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2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21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3244" y="3687901"/>
            <a:ext cx="59556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Firefox OS</a:t>
            </a:r>
            <a:r>
              <a:rPr lang="pt-B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pt-B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“Web partilhada por todos”</a:t>
            </a:r>
            <a:endParaRPr lang="pt-BR" sz="7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