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DAB87-2642-48B8-83A5-7D869CB5859C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6F952-6DF8-4B8F-AC4F-263645EFB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297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Não seja o futuro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332B9-1CEA-46B9-BA52-59C107F897B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20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0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62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/>
  <cp:lastModifiedBy>Rafael Tavares</cp:lastModifiedBy>
  <cp:revision>13</cp:revision>
  <dcterms:created xsi:type="dcterms:W3CDTF">2014-11-11T12:22:48Z</dcterms:created>
  <dcterms:modified xsi:type="dcterms:W3CDTF">2014-11-11T15:01:25Z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/>
  </property>
</Properties>
</file>