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89015-999E-450B-9128-575C548B7F84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41832-9DC4-4B34-8E67-88F5FFCBA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79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Tirar slide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332B9-1CEA-46B9-BA52-59C107F897B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038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53F6-823A-4F19-9C77-33BC106D2FF6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F9DE-DF07-4FCE-8A13-EF2EB91BF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50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D53F6-823A-4F19-9C77-33BC106D2FF6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5F9DE-DF07-4FCE-8A13-EF2EB91BF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83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0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Firefox OS</dc:title>
  <dc:creator>Rafael Tavares</dc:creator>
  <dc:description/>
  <cp:lastModifiedBy>Rafael Tavares</cp:lastModifiedBy>
  <cp:revision>13</cp:revision>
  <dcterms:created xsi:type="dcterms:W3CDTF">2014-11-11T12:22:48Z</dcterms:created>
  <dcterms:modified xsi:type="dcterms:W3CDTF">2014-11-11T15:01:26Z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Apresentação Firefox OS</vt:lpwstr>
  </property>
  <property fmtid="{D5CDD505-2E9C-101B-9397-08002B2CF9AE}" pid="3" name="SlideDescription">
    <vt:lpwstr/>
  </property>
</Properties>
</file>