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53F6-823A-4F19-9C77-33BC106D2FF6}" type="datetimeFigureOut">
              <a:rPr lang="pt-BR" smtClean="0"/>
              <a:t>11/11/2014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F9DE-DF07-4FCE-8A13-EF2EB91BFA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1701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D53F6-823A-4F19-9C77-33BC106D2FF6}" type="datetimeFigureOut">
              <a:rPr lang="pt-BR" smtClean="0"/>
              <a:t>11/11/2014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5F9DE-DF07-4FCE-8A13-EF2EB91BFA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383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6750" y="4401164"/>
            <a:ext cx="10858500" cy="1914645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Desenvolvimento de Aplicativos</a:t>
            </a:r>
            <a:endParaRPr lang="pt-BR" sz="80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819" y="525703"/>
            <a:ext cx="8234362" cy="333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68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Desenvolvimento de Aplicativos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Firefox OS</dc:title>
  <dc:creator>Rafael Tavares</dc:creator>
  <dc:description>Desenvolvimento de Aplicativos</dc:description>
  <cp:lastModifiedBy>Rafael Tavares</cp:lastModifiedBy>
  <cp:revision>13</cp:revision>
  <dcterms:created xsi:type="dcterms:W3CDTF">2014-11-11T12:22:48Z</dcterms:created>
  <dcterms:modified xsi:type="dcterms:W3CDTF">2014-11-11T15:01:27Z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Apresentação Firefox OS</vt:lpwstr>
  </property>
  <property fmtid="{D5CDD505-2E9C-101B-9397-08002B2CF9AE}" pid="3" name="SlideDescription">
    <vt:lpwstr>Desenvolvimento de Aplicativos</vt:lpwstr>
  </property>
</Properties>
</file>