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07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40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0"/>
            <a:ext cx="12192000" cy="7391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571500" y="4457700"/>
            <a:ext cx="13182600" cy="1866899"/>
          </a:xfrm>
          <a:solidFill>
            <a:srgbClr val="111111">
              <a:alpha val="58039"/>
            </a:srgb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BR" sz="66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 que preciso conhecer para criar aplicativos para o Firefox OS?</a:t>
            </a:r>
            <a:endParaRPr lang="pt-BR" sz="6600" b="1" dirty="0">
              <a:ln w="9525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1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 que preciso conhecer para criar aplicativos para o Firefox OS?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>O que preciso conhecer para criar aplicativos para o Firefox OS?</dc:description>
  <cp:lastModifiedBy>Rafael Tavares</cp:lastModifiedBy>
  <cp:revision>13</cp:revision>
  <dcterms:created xsi:type="dcterms:W3CDTF">2014-11-11T12:22:48Z</dcterms:created>
  <dcterms:modified xsi:type="dcterms:W3CDTF">2014-11-11T15:01:27Z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>O que preciso conhecer para criar aplicativos para o Firefox OS?</vt:lpwstr>
  </property>
</Properties>
</file>