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9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124968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1301">
            <a:off x="571499" y="1371600"/>
            <a:ext cx="5104384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