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05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4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04800" y="4784725"/>
            <a:ext cx="13011150" cy="1325563"/>
          </a:xfrm>
          <a:solidFill>
            <a:srgbClr val="111111">
              <a:alpha val="47843"/>
            </a:srgbClr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pt-BR" sz="72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Empacotado   </a:t>
            </a:r>
            <a:r>
              <a:rPr lang="pt-BR" sz="7200" b="1" dirty="0" err="1" smtClean="0">
                <a:ln w="9525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vs</a:t>
            </a:r>
            <a:r>
              <a:rPr lang="pt-BR" sz="7200" b="1" dirty="0" smtClean="0">
                <a:ln w="9525">
                  <a:solidFill>
                    <a:schemeClr val="tx1"/>
                  </a:solidFill>
                  <a:prstDash val="solid"/>
                </a:ln>
                <a:effectLst>
                  <a:glow rad="101600">
                    <a:schemeClr val="bg1">
                      <a:alpha val="6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Hospedado</a:t>
            </a:r>
            <a:endParaRPr lang="pt-BR" sz="7200" b="1" dirty="0">
              <a:ln w="9525">
                <a:solidFill>
                  <a:schemeClr val="tx1"/>
                </a:solidFill>
                <a:prstDash val="solid"/>
              </a:ln>
              <a:effectLst>
                <a:glow rad="101600">
                  <a:schemeClr val="bg1">
                    <a:alpha val="6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Empacotado   vs   Hospedado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Firefox OS</dc:title>
  <dc:creator>Rafael Tavares</dc:creator>
  <dc:description>Empacotado   vs   Hospedado</dc:description>
  <cp:lastModifiedBy>Rafael Tavares</cp:lastModifiedBy>
  <cp:revision>13</cp:revision>
  <dcterms:created xsi:type="dcterms:W3CDTF">2014-11-11T12:22:48Z</dcterms:created>
  <dcterms:modified xsi:type="dcterms:W3CDTF">2014-11-11T15:01:28Z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Apresentação Firefox OS</vt:lpwstr>
  </property>
  <property fmtid="{D5CDD505-2E9C-101B-9397-08002B2CF9AE}" pid="3" name="SlideDescription">
    <vt:lpwstr>Empacotado   vs   Hospedado</vt:lpwstr>
  </property>
</Properties>
</file>