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381250" y="-209550"/>
            <a:ext cx="15220950" cy="7277100"/>
          </a:xfrm>
          <a:solidFill>
            <a:srgbClr val="111111">
              <a:alpha val="47843"/>
            </a:srgb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Níveis de Acesso </a:t>
            </a:r>
            <a:b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Normal</a:t>
            </a:r>
            <a:b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Privilegiado</a:t>
            </a:r>
            <a:b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Certificado</a:t>
            </a:r>
            <a:endParaRPr lang="pt-BR" sz="72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8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          Níveis de Acesso                     Normal                  Privilegiado                  Certificado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                             Níveis de Acesso _x000d__x000d__x000d_                 Normal_x000d_                 Privilegiado_x000d_                 Certificado</dc:description>
  <cp:lastModifiedBy>Rafael Tavares</cp:lastModifiedBy>
  <cp:revision>13</cp:revision>
  <dcterms:created xsi:type="dcterms:W3CDTF">2014-11-11T12:22:48Z</dcterms:created>
  <dcterms:modified xsi:type="dcterms:W3CDTF">2014-11-11T15:01:29Z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                             Níveis de Acesso _x000d__x000d__x000d_                 Normal_x000d_                 Privilegiado_x000d_                 Certificado</vt:lpwstr>
  </property>
</Properties>
</file>