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0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48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932" y="0"/>
            <a:ext cx="13026811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733551" y="2800350"/>
            <a:ext cx="15220950" cy="1257300"/>
          </a:xfrm>
          <a:solidFill>
            <a:srgbClr val="111111">
              <a:alpha val="69804"/>
            </a:srgb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BR" sz="80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Navegador Atualizado</a:t>
            </a:r>
            <a:endParaRPr lang="pt-BR" sz="8000" b="1" dirty="0">
              <a:ln w="9525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18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Navegador Atualizado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>Navegador Atualizado</dc:description>
  <cp:lastModifiedBy>Rafael Tavares</cp:lastModifiedBy>
  <cp:revision>13</cp:revision>
  <dcterms:created xsi:type="dcterms:W3CDTF">2014-11-11T12:22:48Z</dcterms:created>
  <dcterms:modified xsi:type="dcterms:W3CDTF">2014-11-11T15:01:29Z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>Navegador Atualizado</vt:lpwstr>
  </property>
</Properties>
</file>