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57" r:id="rId3"/>
    <p:sldId id="258" r:id="rId4"/>
    <p:sldId id="308" r:id="rId5"/>
    <p:sldId id="309" r:id="rId6"/>
    <p:sldId id="310" r:id="rId7"/>
    <p:sldId id="259" r:id="rId8"/>
    <p:sldId id="262" r:id="rId9"/>
    <p:sldId id="311" r:id="rId10"/>
    <p:sldId id="263" r:id="rId11"/>
    <p:sldId id="312" r:id="rId12"/>
    <p:sldId id="313" r:id="rId13"/>
    <p:sldId id="314" r:id="rId14"/>
    <p:sldId id="315" r:id="rId15"/>
    <p:sldId id="316" r:id="rId16"/>
    <p:sldId id="317" r:id="rId17"/>
    <p:sldId id="264" r:id="rId18"/>
  </p:sldIdLst>
  <p:sldSz cx="9144000" cy="5143500" type="screen16x9"/>
  <p:notesSz cx="6858000" cy="9144000"/>
  <p:embeddedFontLst>
    <p:embeddedFont>
      <p:font typeface="Assistant" pitchFamily="2" charset="-79"/>
      <p:regular r:id="rId20"/>
      <p:bold r:id="rId21"/>
    </p:embeddedFont>
    <p:embeddedFont>
      <p:font typeface="Assistant ExtraLight" pitchFamily="2" charset="-79"/>
      <p:regular r:id="rId22"/>
      <p:bold r:id="rId23"/>
    </p:embeddedFont>
    <p:embeddedFont>
      <p:font typeface="Calibri" panose="020F0502020204030204" pitchFamily="34" charset="0"/>
      <p:regular r:id="rId24"/>
      <p:bold r:id="rId25"/>
      <p:italic r:id="rId26"/>
      <p:boldItalic r:id="rId27"/>
    </p:embeddedFont>
    <p:embeddedFont>
      <p:font typeface="Inconsolata" pitchFamily="49" charset="77"/>
      <p:regular r:id="rId28"/>
      <p:bold r:id="rId29"/>
    </p:embeddedFont>
    <p:embeddedFont>
      <p:font typeface="Josefin Sans" pitchFamily="2" charset="77"/>
      <p:regular r:id="rId30"/>
      <p:bold r:id="rId31"/>
      <p:italic r:id="rId32"/>
      <p:boldItalic r:id="rId33"/>
    </p:embeddedFont>
    <p:embeddedFont>
      <p:font typeface="Mukta Bold" panose="020B0000000000000000" pitchFamily="34" charset="77"/>
      <p:bold r:id="rId34"/>
    </p:embeddedFont>
    <p:embeddedFont>
      <p:font typeface="Mukta ExtraBold" panose="020B0000000000000000" pitchFamily="34" charset="77"/>
      <p:bold r:id="rId35"/>
    </p:embeddedFont>
    <p:embeddedFont>
      <p:font typeface="Proxima Nova" panose="02000506030000020004" pitchFamily="2" charset="0"/>
      <p:regular r:id="rId36"/>
      <p:bold r:id="rId37"/>
      <p:italic r:id="rId38"/>
      <p:boldItalic r:id="rId39"/>
    </p:embeddedFont>
    <p:embeddedFont>
      <p:font typeface="Roboto Condensed Light" panose="02000000000000000000" pitchFamily="2"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B9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8A4D81-A559-443A-8365-1573992544DD}">
  <a:tblStyle styleId="{CC8A4D81-A559-443A-8365-1573992544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snapToObjects="1">
      <p:cViewPr varScale="1">
        <p:scale>
          <a:sx n="139" d="100"/>
          <a:sy n="139" d="100"/>
        </p:scale>
        <p:origin x="176"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6b5b099ff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86b5b099ff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95460ef7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95460ef7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531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6b5b099ff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86b5b099ff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0593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95460ef7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95460ef7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206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6b5b099ff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86b5b099ff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969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95460ef7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95460ef7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190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6b5b099ff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86b5b099ff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807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95460ef7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895460ef7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95460ef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95460ef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95460ef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95460ef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821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95460ef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95460ef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352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95460ef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95460ef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35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95460ef7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95460ef7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95460ef7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95460ef7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95460ef7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95460ef7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250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3225" y="986725"/>
            <a:ext cx="3476700" cy="2367900"/>
          </a:xfrm>
          <a:prstGeom prst="rect">
            <a:avLst/>
          </a:prstGeom>
        </p:spPr>
        <p:txBody>
          <a:bodyPr spcFirstLastPara="1" wrap="square" lIns="91425" tIns="91425" rIns="91425" bIns="91425" anchor="b" anchorCtr="0">
            <a:noAutofit/>
          </a:bodyPr>
          <a:lstStyle>
            <a:lvl1pPr lvl="0">
              <a:lnSpc>
                <a:spcPct val="75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3354575"/>
            <a:ext cx="3476700" cy="76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25">
    <p:spTree>
      <p:nvGrpSpPr>
        <p:cNvPr id="1" name="Shape 193"/>
        <p:cNvGrpSpPr/>
        <p:nvPr/>
      </p:nvGrpSpPr>
      <p:grpSpPr>
        <a:xfrm>
          <a:off x="0" y="0"/>
          <a:ext cx="0" cy="0"/>
          <a:chOff x="0" y="0"/>
          <a:chExt cx="0" cy="0"/>
        </a:xfrm>
      </p:grpSpPr>
      <p:sp>
        <p:nvSpPr>
          <p:cNvPr id="194" name="Google Shape;194;p31"/>
          <p:cNvSpPr/>
          <p:nvPr/>
        </p:nvSpPr>
        <p:spPr>
          <a:xfrm rot="10800000" flipH="1">
            <a:off x="6567300" y="4200900"/>
            <a:ext cx="2576700" cy="214200"/>
          </a:xfrm>
          <a:prstGeom prst="rect">
            <a:avLst/>
          </a:prstGeom>
          <a:gradFill>
            <a:gsLst>
              <a:gs pos="0">
                <a:schemeClr val="l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26">
    <p:spTree>
      <p:nvGrpSpPr>
        <p:cNvPr id="1" name="Shape 195"/>
        <p:cNvGrpSpPr/>
        <p:nvPr/>
      </p:nvGrpSpPr>
      <p:grpSpPr>
        <a:xfrm>
          <a:off x="0" y="0"/>
          <a:ext cx="0" cy="0"/>
          <a:chOff x="0" y="0"/>
          <a:chExt cx="0" cy="0"/>
        </a:xfrm>
      </p:grpSpPr>
      <p:sp>
        <p:nvSpPr>
          <p:cNvPr id="196" name="Google Shape;196;p32"/>
          <p:cNvSpPr/>
          <p:nvPr/>
        </p:nvSpPr>
        <p:spPr>
          <a:xfrm flipH="1">
            <a:off x="-22075" y="790275"/>
            <a:ext cx="2576700" cy="214200"/>
          </a:xfrm>
          <a:prstGeom prst="rect">
            <a:avLst/>
          </a:prstGeom>
          <a:gradFill>
            <a:gsLst>
              <a:gs pos="0">
                <a:schemeClr val="l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6567300" y="790275"/>
            <a:ext cx="2576700" cy="214200"/>
          </a:xfrm>
          <a:prstGeom prst="rect">
            <a:avLst/>
          </a:prstGeom>
          <a:gradFill>
            <a:gsLst>
              <a:gs pos="0">
                <a:schemeClr val="l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body" idx="1"/>
          </p:nvPr>
        </p:nvSpPr>
        <p:spPr>
          <a:xfrm>
            <a:off x="713225" y="1219150"/>
            <a:ext cx="7699200" cy="3447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sp>
        <p:nvSpPr>
          <p:cNvPr id="22" name="Google Shape;22;p4"/>
          <p:cNvSpPr txBox="1">
            <a:spLocks noGrp="1"/>
          </p:cNvSpPr>
          <p:nvPr>
            <p:ph type="title"/>
          </p:nvPr>
        </p:nvSpPr>
        <p:spPr>
          <a:xfrm>
            <a:off x="713225" y="549075"/>
            <a:ext cx="7699200" cy="478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a:off x="0" y="782000"/>
            <a:ext cx="2576700" cy="229500"/>
          </a:xfrm>
          <a:prstGeom prst="rect">
            <a:avLst/>
          </a:prstGeom>
          <a:gradFill>
            <a:gsLst>
              <a:gs pos="0">
                <a:schemeClr val="l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body" idx="1"/>
          </p:nvPr>
        </p:nvSpPr>
        <p:spPr>
          <a:xfrm>
            <a:off x="4403376" y="1815750"/>
            <a:ext cx="2676600" cy="89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403375" y="3160723"/>
            <a:ext cx="2676600" cy="89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title"/>
          </p:nvPr>
        </p:nvSpPr>
        <p:spPr>
          <a:xfrm>
            <a:off x="3790425" y="544487"/>
            <a:ext cx="4640400" cy="478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28" name="Google Shape;28;p5"/>
          <p:cNvSpPr txBox="1">
            <a:spLocks noGrp="1"/>
          </p:cNvSpPr>
          <p:nvPr>
            <p:ph type="sldNum" idx="12"/>
          </p:nvPr>
        </p:nvSpPr>
        <p:spPr>
          <a:xfrm>
            <a:off x="622174" y="3349878"/>
            <a:ext cx="2500500" cy="1909500"/>
          </a:xfrm>
          <a:prstGeom prst="rect">
            <a:avLst/>
          </a:prstGeom>
        </p:spPr>
        <p:txBody>
          <a:bodyPr spcFirstLastPara="1" wrap="square" lIns="91425" tIns="91425" rIns="91425" bIns="91425" anchor="t" anchorCtr="0">
            <a:noAutofit/>
          </a:bodyPr>
          <a:lstStyle>
            <a:lvl1pPr lvl="0" algn="l">
              <a:buNone/>
              <a:defRPr sz="15000">
                <a:solidFill>
                  <a:schemeClr val="lt2"/>
                </a:solidFill>
                <a:latin typeface="Assistant ExtraLight"/>
                <a:ea typeface="Assistant ExtraLight"/>
                <a:cs typeface="Assistant ExtraLight"/>
                <a:sym typeface="Assistant ExtraLight"/>
              </a:defRPr>
            </a:lvl1pPr>
            <a:lvl2pPr lvl="1" algn="l">
              <a:buNone/>
              <a:defRPr sz="15000">
                <a:solidFill>
                  <a:schemeClr val="lt2"/>
                </a:solidFill>
                <a:latin typeface="Assistant ExtraLight"/>
                <a:ea typeface="Assistant ExtraLight"/>
                <a:cs typeface="Assistant ExtraLight"/>
                <a:sym typeface="Assistant ExtraLight"/>
              </a:defRPr>
            </a:lvl2pPr>
            <a:lvl3pPr lvl="2" algn="l">
              <a:buNone/>
              <a:defRPr sz="15000">
                <a:solidFill>
                  <a:schemeClr val="lt2"/>
                </a:solidFill>
                <a:latin typeface="Assistant ExtraLight"/>
                <a:ea typeface="Assistant ExtraLight"/>
                <a:cs typeface="Assistant ExtraLight"/>
                <a:sym typeface="Assistant ExtraLight"/>
              </a:defRPr>
            </a:lvl3pPr>
            <a:lvl4pPr lvl="3" algn="l">
              <a:buNone/>
              <a:defRPr sz="15000">
                <a:solidFill>
                  <a:schemeClr val="lt2"/>
                </a:solidFill>
                <a:latin typeface="Assistant ExtraLight"/>
                <a:ea typeface="Assistant ExtraLight"/>
                <a:cs typeface="Assistant ExtraLight"/>
                <a:sym typeface="Assistant ExtraLight"/>
              </a:defRPr>
            </a:lvl4pPr>
            <a:lvl5pPr lvl="4" algn="l">
              <a:buNone/>
              <a:defRPr sz="15000">
                <a:solidFill>
                  <a:schemeClr val="lt2"/>
                </a:solidFill>
                <a:latin typeface="Assistant ExtraLight"/>
                <a:ea typeface="Assistant ExtraLight"/>
                <a:cs typeface="Assistant ExtraLight"/>
                <a:sym typeface="Assistant ExtraLight"/>
              </a:defRPr>
            </a:lvl5pPr>
            <a:lvl6pPr lvl="5" algn="l">
              <a:buNone/>
              <a:defRPr sz="15000">
                <a:solidFill>
                  <a:schemeClr val="lt2"/>
                </a:solidFill>
                <a:latin typeface="Assistant ExtraLight"/>
                <a:ea typeface="Assistant ExtraLight"/>
                <a:cs typeface="Assistant ExtraLight"/>
                <a:sym typeface="Assistant ExtraLight"/>
              </a:defRPr>
            </a:lvl6pPr>
            <a:lvl7pPr lvl="6" algn="l">
              <a:buNone/>
              <a:defRPr sz="15000">
                <a:solidFill>
                  <a:schemeClr val="lt2"/>
                </a:solidFill>
                <a:latin typeface="Assistant ExtraLight"/>
                <a:ea typeface="Assistant ExtraLight"/>
                <a:cs typeface="Assistant ExtraLight"/>
                <a:sym typeface="Assistant ExtraLight"/>
              </a:defRPr>
            </a:lvl7pPr>
            <a:lvl8pPr lvl="7" algn="l">
              <a:buNone/>
              <a:defRPr sz="15000">
                <a:solidFill>
                  <a:schemeClr val="lt2"/>
                </a:solidFill>
                <a:latin typeface="Assistant ExtraLight"/>
                <a:ea typeface="Assistant ExtraLight"/>
                <a:cs typeface="Assistant ExtraLight"/>
                <a:sym typeface="Assistant ExtraLight"/>
              </a:defRPr>
            </a:lvl8pPr>
            <a:lvl9pPr lvl="8" algn="l">
              <a:buNone/>
              <a:defRPr sz="15000">
                <a:solidFill>
                  <a:schemeClr val="lt2"/>
                </a:solidFill>
                <a:latin typeface="Assistant ExtraLight"/>
                <a:ea typeface="Assistant ExtraLight"/>
                <a:cs typeface="Assistant ExtraLight"/>
                <a:sym typeface="Assistant ExtraLight"/>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9"/>
        <p:cNvGrpSpPr/>
        <p:nvPr/>
      </p:nvGrpSpPr>
      <p:grpSpPr>
        <a:xfrm>
          <a:off x="0" y="0"/>
          <a:ext cx="0" cy="0"/>
          <a:chOff x="0" y="0"/>
          <a:chExt cx="0" cy="0"/>
        </a:xfrm>
      </p:grpSpPr>
      <p:sp>
        <p:nvSpPr>
          <p:cNvPr id="60" name="Google Shape;60;p13"/>
          <p:cNvSpPr/>
          <p:nvPr/>
        </p:nvSpPr>
        <p:spPr>
          <a:xfrm>
            <a:off x="6567300" y="790275"/>
            <a:ext cx="2576700" cy="214200"/>
          </a:xfrm>
          <a:prstGeom prst="rect">
            <a:avLst/>
          </a:prstGeom>
          <a:gradFill>
            <a:gsLst>
              <a:gs pos="0">
                <a:schemeClr val="l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subTitle" idx="1"/>
          </p:nvPr>
        </p:nvSpPr>
        <p:spPr>
          <a:xfrm>
            <a:off x="713225" y="2428500"/>
            <a:ext cx="1863600" cy="91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consolata"/>
              <a:buNone/>
              <a:defRPr sz="2000" b="1">
                <a:latin typeface="Mukta Bold"/>
                <a:ea typeface="Mukta Bold"/>
                <a:cs typeface="Mukta Bold"/>
                <a:sym typeface="Mukta"/>
              </a:defRPr>
            </a:lvl1pPr>
            <a:lvl2pPr lvl="1">
              <a:spcBef>
                <a:spcPts val="0"/>
              </a:spcBef>
              <a:spcAft>
                <a:spcPts val="0"/>
              </a:spcAft>
              <a:buSzPts val="2400"/>
              <a:buFont typeface="Inconsolata"/>
              <a:buNone/>
              <a:defRPr sz="2400">
                <a:latin typeface="Inconsolata"/>
                <a:ea typeface="Inconsolata"/>
                <a:cs typeface="Inconsolata"/>
                <a:sym typeface="Inconsolata"/>
              </a:defRPr>
            </a:lvl2pPr>
            <a:lvl3pPr lvl="2">
              <a:spcBef>
                <a:spcPts val="1600"/>
              </a:spcBef>
              <a:spcAft>
                <a:spcPts val="0"/>
              </a:spcAft>
              <a:buSzPts val="2400"/>
              <a:buFont typeface="Inconsolata"/>
              <a:buNone/>
              <a:defRPr sz="2400">
                <a:latin typeface="Inconsolata"/>
                <a:ea typeface="Inconsolata"/>
                <a:cs typeface="Inconsolata"/>
                <a:sym typeface="Inconsolata"/>
              </a:defRPr>
            </a:lvl3pPr>
            <a:lvl4pPr lvl="3">
              <a:spcBef>
                <a:spcPts val="1600"/>
              </a:spcBef>
              <a:spcAft>
                <a:spcPts val="0"/>
              </a:spcAft>
              <a:buSzPts val="2400"/>
              <a:buFont typeface="Inconsolata"/>
              <a:buNone/>
              <a:defRPr sz="2400">
                <a:latin typeface="Inconsolata"/>
                <a:ea typeface="Inconsolata"/>
                <a:cs typeface="Inconsolata"/>
                <a:sym typeface="Inconsolata"/>
              </a:defRPr>
            </a:lvl4pPr>
            <a:lvl5pPr lvl="4">
              <a:spcBef>
                <a:spcPts val="1600"/>
              </a:spcBef>
              <a:spcAft>
                <a:spcPts val="0"/>
              </a:spcAft>
              <a:buSzPts val="2400"/>
              <a:buFont typeface="Inconsolata"/>
              <a:buNone/>
              <a:defRPr sz="2400">
                <a:latin typeface="Inconsolata"/>
                <a:ea typeface="Inconsolata"/>
                <a:cs typeface="Inconsolata"/>
                <a:sym typeface="Inconsolata"/>
              </a:defRPr>
            </a:lvl5pPr>
            <a:lvl6pPr lvl="5">
              <a:spcBef>
                <a:spcPts val="1600"/>
              </a:spcBef>
              <a:spcAft>
                <a:spcPts val="0"/>
              </a:spcAft>
              <a:buSzPts val="2400"/>
              <a:buFont typeface="Inconsolata"/>
              <a:buNone/>
              <a:defRPr sz="2400">
                <a:latin typeface="Inconsolata"/>
                <a:ea typeface="Inconsolata"/>
                <a:cs typeface="Inconsolata"/>
                <a:sym typeface="Inconsolata"/>
              </a:defRPr>
            </a:lvl6pPr>
            <a:lvl7pPr lvl="6">
              <a:spcBef>
                <a:spcPts val="1600"/>
              </a:spcBef>
              <a:spcAft>
                <a:spcPts val="0"/>
              </a:spcAft>
              <a:buSzPts val="2400"/>
              <a:buFont typeface="Inconsolata"/>
              <a:buNone/>
              <a:defRPr sz="2400">
                <a:latin typeface="Inconsolata"/>
                <a:ea typeface="Inconsolata"/>
                <a:cs typeface="Inconsolata"/>
                <a:sym typeface="Inconsolata"/>
              </a:defRPr>
            </a:lvl7pPr>
            <a:lvl8pPr lvl="7">
              <a:spcBef>
                <a:spcPts val="1600"/>
              </a:spcBef>
              <a:spcAft>
                <a:spcPts val="0"/>
              </a:spcAft>
              <a:buSzPts val="2400"/>
              <a:buFont typeface="Inconsolata"/>
              <a:buNone/>
              <a:defRPr sz="2400">
                <a:latin typeface="Inconsolata"/>
                <a:ea typeface="Inconsolata"/>
                <a:cs typeface="Inconsolata"/>
                <a:sym typeface="Inconsolata"/>
              </a:defRPr>
            </a:lvl8pPr>
            <a:lvl9pPr lvl="8">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62" name="Google Shape;62;p13"/>
          <p:cNvSpPr txBox="1">
            <a:spLocks noGrp="1"/>
          </p:cNvSpPr>
          <p:nvPr>
            <p:ph type="subTitle" idx="2"/>
          </p:nvPr>
        </p:nvSpPr>
        <p:spPr>
          <a:xfrm>
            <a:off x="2653600" y="2428500"/>
            <a:ext cx="18654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nconsolata"/>
              <a:buNone/>
              <a:defRPr sz="2000" b="1">
                <a:latin typeface="Mukta Bold"/>
                <a:ea typeface="Mukta Bold"/>
                <a:cs typeface="Mukta Bold"/>
                <a:sym typeface="Mukta"/>
              </a:defRPr>
            </a:lvl1pPr>
            <a:lvl2pPr lvl="1" rtl="0">
              <a:spcBef>
                <a:spcPts val="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63" name="Google Shape;63;p13"/>
          <p:cNvSpPr txBox="1">
            <a:spLocks noGrp="1"/>
          </p:cNvSpPr>
          <p:nvPr>
            <p:ph type="subTitle" idx="3"/>
          </p:nvPr>
        </p:nvSpPr>
        <p:spPr>
          <a:xfrm>
            <a:off x="4617413" y="2428500"/>
            <a:ext cx="18654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nconsolata"/>
              <a:buNone/>
              <a:defRPr sz="2000" b="1">
                <a:latin typeface="Mukta Bold"/>
                <a:ea typeface="Mukta Bold"/>
                <a:cs typeface="Mukta Bold"/>
                <a:sym typeface="Mukta"/>
              </a:defRPr>
            </a:lvl1pPr>
            <a:lvl2pPr lvl="1" rtl="0">
              <a:spcBef>
                <a:spcPts val="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64" name="Google Shape;64;p13"/>
          <p:cNvSpPr txBox="1">
            <a:spLocks noGrp="1"/>
          </p:cNvSpPr>
          <p:nvPr>
            <p:ph type="subTitle" idx="4"/>
          </p:nvPr>
        </p:nvSpPr>
        <p:spPr>
          <a:xfrm>
            <a:off x="6581221" y="2428500"/>
            <a:ext cx="18654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nconsolata"/>
              <a:buNone/>
              <a:defRPr sz="2000" b="1">
                <a:latin typeface="Mukta Bold"/>
                <a:ea typeface="Mukta Bold"/>
                <a:cs typeface="Mukta Bold"/>
                <a:sym typeface="Mukta"/>
              </a:defRPr>
            </a:lvl1pPr>
            <a:lvl2pPr lvl="1" rtl="0">
              <a:spcBef>
                <a:spcPts val="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65" name="Google Shape;65;p13"/>
          <p:cNvSpPr txBox="1">
            <a:spLocks noGrp="1"/>
          </p:cNvSpPr>
          <p:nvPr>
            <p:ph type="title" hasCustomPrompt="1"/>
          </p:nvPr>
        </p:nvSpPr>
        <p:spPr>
          <a:xfrm>
            <a:off x="713225" y="1588225"/>
            <a:ext cx="1728300" cy="781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b="0">
                <a:latin typeface="Assistant ExtraLight"/>
                <a:ea typeface="Assistant ExtraLight"/>
                <a:cs typeface="Assistant ExtraLight"/>
                <a:sym typeface="Assistant ExtraLight"/>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6" name="Google Shape;66;p13"/>
          <p:cNvSpPr txBox="1">
            <a:spLocks noGrp="1"/>
          </p:cNvSpPr>
          <p:nvPr>
            <p:ph type="title" idx="5" hasCustomPrompt="1"/>
          </p:nvPr>
        </p:nvSpPr>
        <p:spPr>
          <a:xfrm>
            <a:off x="2653600" y="1588225"/>
            <a:ext cx="1728300" cy="781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b="0">
                <a:latin typeface="Assistant ExtraLight"/>
                <a:ea typeface="Assistant ExtraLight"/>
                <a:cs typeface="Assistant ExtraLight"/>
                <a:sym typeface="Assistant ExtraLight"/>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13"/>
          <p:cNvSpPr txBox="1">
            <a:spLocks noGrp="1"/>
          </p:cNvSpPr>
          <p:nvPr>
            <p:ph type="title" idx="6" hasCustomPrompt="1"/>
          </p:nvPr>
        </p:nvSpPr>
        <p:spPr>
          <a:xfrm>
            <a:off x="4617413" y="1588225"/>
            <a:ext cx="1728300" cy="781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b="0">
                <a:latin typeface="Assistant ExtraLight"/>
                <a:ea typeface="Assistant ExtraLight"/>
                <a:cs typeface="Assistant ExtraLight"/>
                <a:sym typeface="Assistant ExtraLight"/>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8" name="Google Shape;68;p13"/>
          <p:cNvSpPr txBox="1">
            <a:spLocks noGrp="1"/>
          </p:cNvSpPr>
          <p:nvPr>
            <p:ph type="title" idx="7" hasCustomPrompt="1"/>
          </p:nvPr>
        </p:nvSpPr>
        <p:spPr>
          <a:xfrm>
            <a:off x="6581221" y="1588225"/>
            <a:ext cx="1728300" cy="781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b="0">
                <a:latin typeface="Assistant ExtraLight"/>
                <a:ea typeface="Assistant ExtraLight"/>
                <a:cs typeface="Assistant ExtraLight"/>
                <a:sym typeface="Assistant ExtraLight"/>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9" name="Google Shape;69;p13"/>
          <p:cNvSpPr txBox="1">
            <a:spLocks noGrp="1"/>
          </p:cNvSpPr>
          <p:nvPr>
            <p:ph type="title" idx="8"/>
          </p:nvPr>
        </p:nvSpPr>
        <p:spPr>
          <a:xfrm>
            <a:off x="713225" y="548650"/>
            <a:ext cx="7230600" cy="478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70" name="Google Shape;70;p13"/>
          <p:cNvSpPr txBox="1">
            <a:spLocks noGrp="1"/>
          </p:cNvSpPr>
          <p:nvPr>
            <p:ph type="subTitle" idx="9"/>
          </p:nvPr>
        </p:nvSpPr>
        <p:spPr>
          <a:xfrm>
            <a:off x="713225" y="3221000"/>
            <a:ext cx="1773300" cy="859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1" name="Google Shape;71;p13"/>
          <p:cNvSpPr txBox="1">
            <a:spLocks noGrp="1"/>
          </p:cNvSpPr>
          <p:nvPr>
            <p:ph type="subTitle" idx="13"/>
          </p:nvPr>
        </p:nvSpPr>
        <p:spPr>
          <a:xfrm>
            <a:off x="2653600" y="3221000"/>
            <a:ext cx="1773900" cy="859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2" name="Google Shape;72;p13"/>
          <p:cNvSpPr txBox="1">
            <a:spLocks noGrp="1"/>
          </p:cNvSpPr>
          <p:nvPr>
            <p:ph type="subTitle" idx="14"/>
          </p:nvPr>
        </p:nvSpPr>
        <p:spPr>
          <a:xfrm>
            <a:off x="4617413" y="3221000"/>
            <a:ext cx="1773900" cy="859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3" name="Google Shape;73;p13"/>
          <p:cNvSpPr txBox="1">
            <a:spLocks noGrp="1"/>
          </p:cNvSpPr>
          <p:nvPr>
            <p:ph type="subTitle" idx="15"/>
          </p:nvPr>
        </p:nvSpPr>
        <p:spPr>
          <a:xfrm>
            <a:off x="6581221" y="3221000"/>
            <a:ext cx="1773900" cy="859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 name="Shape 74"/>
        <p:cNvGrpSpPr/>
        <p:nvPr/>
      </p:nvGrpSpPr>
      <p:grpSpPr>
        <a:xfrm>
          <a:off x="0" y="0"/>
          <a:ext cx="0" cy="0"/>
          <a:chOff x="0" y="0"/>
          <a:chExt cx="0" cy="0"/>
        </a:xfrm>
      </p:grpSpPr>
      <p:sp>
        <p:nvSpPr>
          <p:cNvPr id="75" name="Google Shape;75;p14"/>
          <p:cNvSpPr txBox="1">
            <a:spLocks noGrp="1"/>
          </p:cNvSpPr>
          <p:nvPr>
            <p:ph type="sldNum" idx="12"/>
          </p:nvPr>
        </p:nvSpPr>
        <p:spPr>
          <a:xfrm>
            <a:off x="599411" y="3349240"/>
            <a:ext cx="2339100" cy="2292600"/>
          </a:xfrm>
          <a:prstGeom prst="rect">
            <a:avLst/>
          </a:prstGeom>
        </p:spPr>
        <p:txBody>
          <a:bodyPr spcFirstLastPara="1" wrap="square" lIns="91425" tIns="91425" rIns="91425" bIns="91425" anchor="t" anchorCtr="0">
            <a:noAutofit/>
          </a:bodyPr>
          <a:lstStyle>
            <a:lvl1pPr lvl="0" algn="l">
              <a:buNone/>
              <a:defRPr sz="15000">
                <a:solidFill>
                  <a:schemeClr val="lt2"/>
                </a:solidFill>
                <a:latin typeface="Assistant ExtraLight"/>
                <a:ea typeface="Assistant ExtraLight"/>
                <a:cs typeface="Assistant ExtraLight"/>
                <a:sym typeface="Assistant ExtraLight"/>
              </a:defRPr>
            </a:lvl1pPr>
            <a:lvl2pPr lvl="1" algn="l">
              <a:buNone/>
              <a:defRPr sz="15000">
                <a:solidFill>
                  <a:schemeClr val="lt2"/>
                </a:solidFill>
                <a:latin typeface="Assistant ExtraLight"/>
                <a:ea typeface="Assistant ExtraLight"/>
                <a:cs typeface="Assistant ExtraLight"/>
                <a:sym typeface="Assistant ExtraLight"/>
              </a:defRPr>
            </a:lvl2pPr>
            <a:lvl3pPr lvl="2" algn="l">
              <a:buNone/>
              <a:defRPr sz="15000">
                <a:solidFill>
                  <a:schemeClr val="lt2"/>
                </a:solidFill>
                <a:latin typeface="Assistant ExtraLight"/>
                <a:ea typeface="Assistant ExtraLight"/>
                <a:cs typeface="Assistant ExtraLight"/>
                <a:sym typeface="Assistant ExtraLight"/>
              </a:defRPr>
            </a:lvl3pPr>
            <a:lvl4pPr lvl="3" algn="l">
              <a:buNone/>
              <a:defRPr sz="15000">
                <a:solidFill>
                  <a:schemeClr val="lt2"/>
                </a:solidFill>
                <a:latin typeface="Assistant ExtraLight"/>
                <a:ea typeface="Assistant ExtraLight"/>
                <a:cs typeface="Assistant ExtraLight"/>
                <a:sym typeface="Assistant ExtraLight"/>
              </a:defRPr>
            </a:lvl4pPr>
            <a:lvl5pPr lvl="4" algn="l">
              <a:buNone/>
              <a:defRPr sz="15000">
                <a:solidFill>
                  <a:schemeClr val="lt2"/>
                </a:solidFill>
                <a:latin typeface="Assistant ExtraLight"/>
                <a:ea typeface="Assistant ExtraLight"/>
                <a:cs typeface="Assistant ExtraLight"/>
                <a:sym typeface="Assistant ExtraLight"/>
              </a:defRPr>
            </a:lvl5pPr>
            <a:lvl6pPr lvl="5" algn="l">
              <a:buNone/>
              <a:defRPr sz="15000">
                <a:solidFill>
                  <a:schemeClr val="lt2"/>
                </a:solidFill>
                <a:latin typeface="Assistant ExtraLight"/>
                <a:ea typeface="Assistant ExtraLight"/>
                <a:cs typeface="Assistant ExtraLight"/>
                <a:sym typeface="Assistant ExtraLight"/>
              </a:defRPr>
            </a:lvl6pPr>
            <a:lvl7pPr lvl="6" algn="l">
              <a:buNone/>
              <a:defRPr sz="15000">
                <a:solidFill>
                  <a:schemeClr val="lt2"/>
                </a:solidFill>
                <a:latin typeface="Assistant ExtraLight"/>
                <a:ea typeface="Assistant ExtraLight"/>
                <a:cs typeface="Assistant ExtraLight"/>
                <a:sym typeface="Assistant ExtraLight"/>
              </a:defRPr>
            </a:lvl7pPr>
            <a:lvl8pPr lvl="7" algn="l">
              <a:buNone/>
              <a:defRPr sz="15000">
                <a:solidFill>
                  <a:schemeClr val="lt2"/>
                </a:solidFill>
                <a:latin typeface="Assistant ExtraLight"/>
                <a:ea typeface="Assistant ExtraLight"/>
                <a:cs typeface="Assistant ExtraLight"/>
                <a:sym typeface="Assistant ExtraLight"/>
              </a:defRPr>
            </a:lvl8pPr>
            <a:lvl9pPr lvl="8" algn="l">
              <a:buNone/>
              <a:defRPr sz="15000">
                <a:solidFill>
                  <a:schemeClr val="lt2"/>
                </a:solidFill>
                <a:latin typeface="Assistant ExtraLight"/>
                <a:ea typeface="Assistant ExtraLight"/>
                <a:cs typeface="Assistant ExtraLight"/>
                <a:sym typeface="Assistant ExtraLight"/>
              </a:defRPr>
            </a:lvl9pPr>
          </a:lstStyle>
          <a:p>
            <a:pPr marL="0" lvl="0" indent="0" algn="l" rtl="0">
              <a:spcBef>
                <a:spcPts val="0"/>
              </a:spcBef>
              <a:spcAft>
                <a:spcPts val="0"/>
              </a:spcAft>
              <a:buNone/>
            </a:pPr>
            <a:fld id="{00000000-1234-1234-1234-123412341234}" type="slidenum">
              <a:rPr lang="en"/>
              <a:t>‹Nº›</a:t>
            </a:fld>
            <a:endParaRPr/>
          </a:p>
        </p:txBody>
      </p:sp>
      <p:sp>
        <p:nvSpPr>
          <p:cNvPr id="76" name="Google Shape;76;p14"/>
          <p:cNvSpPr/>
          <p:nvPr/>
        </p:nvSpPr>
        <p:spPr>
          <a:xfrm>
            <a:off x="6567300" y="790275"/>
            <a:ext cx="2576700" cy="214200"/>
          </a:xfrm>
          <a:prstGeom prst="rect">
            <a:avLst/>
          </a:prstGeom>
          <a:gradFill>
            <a:gsLst>
              <a:gs pos="0">
                <a:schemeClr val="l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a:spLocks noGrp="1"/>
          </p:cNvSpPr>
          <p:nvPr>
            <p:ph type="title"/>
          </p:nvPr>
        </p:nvSpPr>
        <p:spPr>
          <a:xfrm>
            <a:off x="713231" y="539500"/>
            <a:ext cx="2832600" cy="4782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78" name="Google Shape;78;p14"/>
          <p:cNvSpPr txBox="1">
            <a:spLocks noGrp="1"/>
          </p:cNvSpPr>
          <p:nvPr>
            <p:ph type="subTitle" idx="1"/>
          </p:nvPr>
        </p:nvSpPr>
        <p:spPr>
          <a:xfrm>
            <a:off x="713232" y="2020824"/>
            <a:ext cx="2834700" cy="1508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4">
  <p:cSld name="CUSTOM_4">
    <p:bg>
      <p:bgPr>
        <a:solidFill>
          <a:schemeClr val="lt2"/>
        </a:solidFill>
        <a:effectLst/>
      </p:bgPr>
    </p:bg>
    <p:spTree>
      <p:nvGrpSpPr>
        <p:cNvPr id="1" name="Shape 84"/>
        <p:cNvGrpSpPr/>
        <p:nvPr/>
      </p:nvGrpSpPr>
      <p:grpSpPr>
        <a:xfrm>
          <a:off x="0" y="0"/>
          <a:ext cx="0" cy="0"/>
          <a:chOff x="0" y="0"/>
          <a:chExt cx="0" cy="0"/>
        </a:xfrm>
      </p:grpSpPr>
      <p:sp>
        <p:nvSpPr>
          <p:cNvPr id="85" name="Google Shape;85;p16"/>
          <p:cNvSpPr/>
          <p:nvPr/>
        </p:nvSpPr>
        <p:spPr>
          <a:xfrm flipH="1">
            <a:off x="-11747" y="790275"/>
            <a:ext cx="2576700" cy="214200"/>
          </a:xfrm>
          <a:prstGeom prst="rect">
            <a:avLst/>
          </a:prstGeom>
          <a:gradFill>
            <a:gsLst>
              <a:gs pos="0">
                <a:srgbClr val="FFFFFF">
                  <a:alpha val="0"/>
                </a:srgbClr>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rot="10800000" flipH="1">
            <a:off x="6576210" y="4200900"/>
            <a:ext cx="2576700" cy="214200"/>
          </a:xfrm>
          <a:prstGeom prst="rect">
            <a:avLst/>
          </a:prstGeom>
          <a:gradFill>
            <a:gsLst>
              <a:gs pos="0">
                <a:srgbClr val="FFFFFF">
                  <a:alpha val="0"/>
                </a:srgbClr>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txBox="1">
            <a:spLocks noGrp="1"/>
          </p:cNvSpPr>
          <p:nvPr>
            <p:ph type="title"/>
          </p:nvPr>
        </p:nvSpPr>
        <p:spPr>
          <a:xfrm>
            <a:off x="713225" y="3506900"/>
            <a:ext cx="2985000" cy="478200"/>
          </a:xfrm>
          <a:prstGeom prst="rect">
            <a:avLst/>
          </a:prstGeom>
        </p:spPr>
        <p:txBody>
          <a:bodyPr spcFirstLastPara="1" wrap="square" lIns="91425" tIns="91425" rIns="91425" bIns="91425" anchor="t" anchorCtr="0">
            <a:noAutofit/>
          </a:bodyPr>
          <a:lstStyle>
            <a:lvl1pPr lvl="0">
              <a:spcBef>
                <a:spcPts val="0"/>
              </a:spcBef>
              <a:spcAft>
                <a:spcPts val="0"/>
              </a:spcAft>
              <a:buNone/>
              <a:defRPr sz="2000"/>
            </a:lvl1pPr>
            <a:lvl2pPr lvl="1">
              <a:spcBef>
                <a:spcPts val="0"/>
              </a:spcBef>
              <a:spcAft>
                <a:spcPts val="0"/>
              </a:spcAft>
              <a:buNone/>
              <a:defRPr sz="2000"/>
            </a:lvl2pPr>
            <a:lvl3pPr lvl="2">
              <a:spcBef>
                <a:spcPts val="0"/>
              </a:spcBef>
              <a:spcAft>
                <a:spcPts val="0"/>
              </a:spcAft>
              <a:buNone/>
              <a:defRPr sz="2000"/>
            </a:lvl3pPr>
            <a:lvl4pPr lvl="3">
              <a:spcBef>
                <a:spcPts val="0"/>
              </a:spcBef>
              <a:spcAft>
                <a:spcPts val="0"/>
              </a:spcAft>
              <a:buNone/>
              <a:defRPr sz="2000"/>
            </a:lvl4pPr>
            <a:lvl5pPr lvl="4">
              <a:spcBef>
                <a:spcPts val="0"/>
              </a:spcBef>
              <a:spcAft>
                <a:spcPts val="0"/>
              </a:spcAft>
              <a:buNone/>
              <a:defRPr sz="2000"/>
            </a:lvl5pPr>
            <a:lvl6pPr lvl="5">
              <a:spcBef>
                <a:spcPts val="0"/>
              </a:spcBef>
              <a:spcAft>
                <a:spcPts val="0"/>
              </a:spcAft>
              <a:buNone/>
              <a:defRPr sz="2000"/>
            </a:lvl6pPr>
            <a:lvl7pPr lvl="6">
              <a:spcBef>
                <a:spcPts val="0"/>
              </a:spcBef>
              <a:spcAft>
                <a:spcPts val="0"/>
              </a:spcAft>
              <a:buNone/>
              <a:defRPr sz="2000"/>
            </a:lvl7pPr>
            <a:lvl8pPr lvl="7">
              <a:spcBef>
                <a:spcPts val="0"/>
              </a:spcBef>
              <a:spcAft>
                <a:spcPts val="0"/>
              </a:spcAft>
              <a:buNone/>
              <a:defRPr sz="2000"/>
            </a:lvl8pPr>
            <a:lvl9pPr lvl="8">
              <a:spcBef>
                <a:spcPts val="0"/>
              </a:spcBef>
              <a:spcAft>
                <a:spcPts val="0"/>
              </a:spcAft>
              <a:buNone/>
              <a:defRPr sz="2000"/>
            </a:lvl9pPr>
          </a:lstStyle>
          <a:p>
            <a:endParaRPr/>
          </a:p>
        </p:txBody>
      </p:sp>
      <p:sp>
        <p:nvSpPr>
          <p:cNvPr id="88" name="Google Shape;88;p16"/>
          <p:cNvSpPr txBox="1">
            <a:spLocks noGrp="1"/>
          </p:cNvSpPr>
          <p:nvPr>
            <p:ph type="subTitle" idx="1"/>
          </p:nvPr>
        </p:nvSpPr>
        <p:spPr>
          <a:xfrm>
            <a:off x="713232" y="2440568"/>
            <a:ext cx="3858900" cy="1014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6">
  <p:cSld name="CUSTOM_21">
    <p:spTree>
      <p:nvGrpSpPr>
        <p:cNvPr id="1" name="Shape 179"/>
        <p:cNvGrpSpPr/>
        <p:nvPr/>
      </p:nvGrpSpPr>
      <p:grpSpPr>
        <a:xfrm>
          <a:off x="0" y="0"/>
          <a:ext cx="0" cy="0"/>
          <a:chOff x="0" y="0"/>
          <a:chExt cx="0" cy="0"/>
        </a:xfrm>
      </p:grpSpPr>
      <p:sp>
        <p:nvSpPr>
          <p:cNvPr id="180" name="Google Shape;180;p28"/>
          <p:cNvSpPr/>
          <p:nvPr/>
        </p:nvSpPr>
        <p:spPr>
          <a:xfrm rot="10800000">
            <a:off x="0" y="4200900"/>
            <a:ext cx="2576700" cy="214200"/>
          </a:xfrm>
          <a:prstGeom prst="rect">
            <a:avLst/>
          </a:prstGeom>
          <a:gradFill>
            <a:gsLst>
              <a:gs pos="0">
                <a:schemeClr val="l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txBox="1">
            <a:spLocks noGrp="1"/>
          </p:cNvSpPr>
          <p:nvPr>
            <p:ph type="title"/>
          </p:nvPr>
        </p:nvSpPr>
        <p:spPr>
          <a:xfrm>
            <a:off x="713225" y="544475"/>
            <a:ext cx="5304600" cy="478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182" name="Google Shape;182;p28"/>
          <p:cNvSpPr txBox="1">
            <a:spLocks noGrp="1"/>
          </p:cNvSpPr>
          <p:nvPr>
            <p:ph type="sldNum" idx="12"/>
          </p:nvPr>
        </p:nvSpPr>
        <p:spPr>
          <a:xfrm>
            <a:off x="6399426" y="3513350"/>
            <a:ext cx="2128200" cy="1953600"/>
          </a:xfrm>
          <a:prstGeom prst="rect">
            <a:avLst/>
          </a:prstGeom>
        </p:spPr>
        <p:txBody>
          <a:bodyPr spcFirstLastPara="1" wrap="square" lIns="91425" tIns="91425" rIns="91425" bIns="91425" anchor="t" anchorCtr="0">
            <a:noAutofit/>
          </a:bodyPr>
          <a:lstStyle>
            <a:lvl1pPr lvl="0">
              <a:buNone/>
              <a:defRPr sz="15000">
                <a:solidFill>
                  <a:srgbClr val="ECF1F5"/>
                </a:solidFill>
                <a:latin typeface="Assistant ExtraLight"/>
                <a:ea typeface="Assistant ExtraLight"/>
                <a:cs typeface="Assistant ExtraLight"/>
                <a:sym typeface="Assistant ExtraLight"/>
              </a:defRPr>
            </a:lvl1pPr>
            <a:lvl2pPr lvl="1">
              <a:buNone/>
              <a:defRPr sz="15000">
                <a:solidFill>
                  <a:srgbClr val="ECF1F5"/>
                </a:solidFill>
                <a:latin typeface="Assistant ExtraLight"/>
                <a:ea typeface="Assistant ExtraLight"/>
                <a:cs typeface="Assistant ExtraLight"/>
                <a:sym typeface="Assistant ExtraLight"/>
              </a:defRPr>
            </a:lvl2pPr>
            <a:lvl3pPr lvl="2">
              <a:buNone/>
              <a:defRPr sz="15000">
                <a:solidFill>
                  <a:srgbClr val="ECF1F5"/>
                </a:solidFill>
                <a:latin typeface="Assistant ExtraLight"/>
                <a:ea typeface="Assistant ExtraLight"/>
                <a:cs typeface="Assistant ExtraLight"/>
                <a:sym typeface="Assistant ExtraLight"/>
              </a:defRPr>
            </a:lvl3pPr>
            <a:lvl4pPr lvl="3">
              <a:buNone/>
              <a:defRPr sz="15000">
                <a:solidFill>
                  <a:srgbClr val="ECF1F5"/>
                </a:solidFill>
                <a:latin typeface="Assistant ExtraLight"/>
                <a:ea typeface="Assistant ExtraLight"/>
                <a:cs typeface="Assistant ExtraLight"/>
                <a:sym typeface="Assistant ExtraLight"/>
              </a:defRPr>
            </a:lvl4pPr>
            <a:lvl5pPr lvl="4">
              <a:buNone/>
              <a:defRPr sz="15000">
                <a:solidFill>
                  <a:srgbClr val="ECF1F5"/>
                </a:solidFill>
                <a:latin typeface="Assistant ExtraLight"/>
                <a:ea typeface="Assistant ExtraLight"/>
                <a:cs typeface="Assistant ExtraLight"/>
                <a:sym typeface="Assistant ExtraLight"/>
              </a:defRPr>
            </a:lvl5pPr>
            <a:lvl6pPr lvl="5">
              <a:buNone/>
              <a:defRPr sz="15000">
                <a:solidFill>
                  <a:srgbClr val="ECF1F5"/>
                </a:solidFill>
                <a:latin typeface="Assistant ExtraLight"/>
                <a:ea typeface="Assistant ExtraLight"/>
                <a:cs typeface="Assistant ExtraLight"/>
                <a:sym typeface="Assistant ExtraLight"/>
              </a:defRPr>
            </a:lvl6pPr>
            <a:lvl7pPr lvl="6">
              <a:buNone/>
              <a:defRPr sz="15000">
                <a:solidFill>
                  <a:srgbClr val="ECF1F5"/>
                </a:solidFill>
                <a:latin typeface="Assistant ExtraLight"/>
                <a:ea typeface="Assistant ExtraLight"/>
                <a:cs typeface="Assistant ExtraLight"/>
                <a:sym typeface="Assistant ExtraLight"/>
              </a:defRPr>
            </a:lvl7pPr>
            <a:lvl8pPr lvl="7">
              <a:buNone/>
              <a:defRPr sz="15000">
                <a:solidFill>
                  <a:srgbClr val="ECF1F5"/>
                </a:solidFill>
                <a:latin typeface="Assistant ExtraLight"/>
                <a:ea typeface="Assistant ExtraLight"/>
                <a:cs typeface="Assistant ExtraLight"/>
                <a:sym typeface="Assistant ExtraLight"/>
              </a:defRPr>
            </a:lvl8pPr>
            <a:lvl9pPr lvl="8">
              <a:buNone/>
              <a:defRPr sz="15000">
                <a:solidFill>
                  <a:srgbClr val="ECF1F5"/>
                </a:solidFill>
                <a:latin typeface="Assistant ExtraLight"/>
                <a:ea typeface="Assistant ExtraLight"/>
                <a:cs typeface="Assistant ExtraLight"/>
                <a:sym typeface="Assistant ExtraLight"/>
              </a:defRPr>
            </a:lvl9pPr>
          </a:lstStyle>
          <a:p>
            <a:pPr marL="0" lvl="0" indent="0" algn="r" rtl="0">
              <a:spcBef>
                <a:spcPts val="0"/>
              </a:spcBef>
              <a:spcAft>
                <a:spcPts val="0"/>
              </a:spcAft>
              <a:buNone/>
            </a:pPr>
            <a:fld id="{00000000-1234-1234-1234-123412341234}" type="slidenum">
              <a:rPr lang="en"/>
              <a:t>‹Nº›</a:t>
            </a:fld>
            <a:endParaRPr/>
          </a:p>
        </p:txBody>
      </p:sp>
      <p:sp>
        <p:nvSpPr>
          <p:cNvPr id="183" name="Google Shape;183;p28"/>
          <p:cNvSpPr txBox="1">
            <a:spLocks noGrp="1"/>
          </p:cNvSpPr>
          <p:nvPr>
            <p:ph type="subTitle" idx="1"/>
          </p:nvPr>
        </p:nvSpPr>
        <p:spPr>
          <a:xfrm>
            <a:off x="713225" y="1648975"/>
            <a:ext cx="5421900" cy="2258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90"/>
        <p:cNvGrpSpPr/>
        <p:nvPr/>
      </p:nvGrpSpPr>
      <p:grpSpPr>
        <a:xfrm>
          <a:off x="0" y="0"/>
          <a:ext cx="0" cy="0"/>
          <a:chOff x="0" y="0"/>
          <a:chExt cx="0" cy="0"/>
        </a:xfrm>
      </p:grpSpPr>
      <p:sp>
        <p:nvSpPr>
          <p:cNvPr id="191" name="Google Shape;191;p30"/>
          <p:cNvSpPr/>
          <p:nvPr/>
        </p:nvSpPr>
        <p:spPr>
          <a:xfrm>
            <a:off x="6567300" y="790275"/>
            <a:ext cx="2576700" cy="214200"/>
          </a:xfrm>
          <a:prstGeom prst="rect">
            <a:avLst/>
          </a:prstGeom>
          <a:gradFill>
            <a:gsLst>
              <a:gs pos="0">
                <a:srgbClr val="FFFFFF">
                  <a:alpha val="0"/>
                </a:srgbClr>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rot="10800000">
            <a:off x="0" y="4200900"/>
            <a:ext cx="2576700" cy="214200"/>
          </a:xfrm>
          <a:prstGeom prst="rect">
            <a:avLst/>
          </a:prstGeom>
          <a:gradFill>
            <a:gsLst>
              <a:gs pos="0">
                <a:srgbClr val="FFFFFF">
                  <a:alpha val="0"/>
                </a:srgbClr>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Mukta ExtraBold"/>
              <a:buNone/>
              <a:defRPr sz="3000">
                <a:solidFill>
                  <a:schemeClr val="dk2"/>
                </a:solidFill>
                <a:latin typeface="Mukta ExtraBold"/>
                <a:ea typeface="Mukta ExtraBold"/>
                <a:cs typeface="Mukta ExtraBold"/>
                <a:sym typeface="Mukta ExtraBold"/>
              </a:defRPr>
            </a:lvl1pPr>
            <a:lvl2pPr lvl="1">
              <a:spcBef>
                <a:spcPts val="0"/>
              </a:spcBef>
              <a:spcAft>
                <a:spcPts val="0"/>
              </a:spcAft>
              <a:buClr>
                <a:schemeClr val="dk1"/>
              </a:buClr>
              <a:buSzPts val="3000"/>
              <a:buFont typeface="Josefin Sans"/>
              <a:buNone/>
              <a:defRPr sz="3000">
                <a:solidFill>
                  <a:schemeClr val="dk1"/>
                </a:solidFill>
                <a:latin typeface="Josefin Sans"/>
                <a:ea typeface="Josefin Sans"/>
                <a:cs typeface="Josefin Sans"/>
                <a:sym typeface="Josefin Sans"/>
              </a:defRPr>
            </a:lvl2pPr>
            <a:lvl3pPr lvl="2">
              <a:spcBef>
                <a:spcPts val="0"/>
              </a:spcBef>
              <a:spcAft>
                <a:spcPts val="0"/>
              </a:spcAft>
              <a:buClr>
                <a:schemeClr val="dk1"/>
              </a:buClr>
              <a:buSzPts val="3000"/>
              <a:buFont typeface="Josefin Sans"/>
              <a:buNone/>
              <a:defRPr sz="3000">
                <a:solidFill>
                  <a:schemeClr val="dk1"/>
                </a:solidFill>
                <a:latin typeface="Josefin Sans"/>
                <a:ea typeface="Josefin Sans"/>
                <a:cs typeface="Josefin Sans"/>
                <a:sym typeface="Josefin Sans"/>
              </a:defRPr>
            </a:lvl3pPr>
            <a:lvl4pPr lvl="3">
              <a:spcBef>
                <a:spcPts val="0"/>
              </a:spcBef>
              <a:spcAft>
                <a:spcPts val="0"/>
              </a:spcAft>
              <a:buClr>
                <a:schemeClr val="dk1"/>
              </a:buClr>
              <a:buSzPts val="3000"/>
              <a:buFont typeface="Josefin Sans"/>
              <a:buNone/>
              <a:defRPr sz="3000">
                <a:solidFill>
                  <a:schemeClr val="dk1"/>
                </a:solidFill>
                <a:latin typeface="Josefin Sans"/>
                <a:ea typeface="Josefin Sans"/>
                <a:cs typeface="Josefin Sans"/>
                <a:sym typeface="Josefin Sans"/>
              </a:defRPr>
            </a:lvl4pPr>
            <a:lvl5pPr lvl="4">
              <a:spcBef>
                <a:spcPts val="0"/>
              </a:spcBef>
              <a:spcAft>
                <a:spcPts val="0"/>
              </a:spcAft>
              <a:buClr>
                <a:schemeClr val="dk1"/>
              </a:buClr>
              <a:buSzPts val="3000"/>
              <a:buFont typeface="Josefin Sans"/>
              <a:buNone/>
              <a:defRPr sz="3000">
                <a:solidFill>
                  <a:schemeClr val="dk1"/>
                </a:solidFill>
                <a:latin typeface="Josefin Sans"/>
                <a:ea typeface="Josefin Sans"/>
                <a:cs typeface="Josefin Sans"/>
                <a:sym typeface="Josefin Sans"/>
              </a:defRPr>
            </a:lvl5pPr>
            <a:lvl6pPr lvl="5">
              <a:spcBef>
                <a:spcPts val="0"/>
              </a:spcBef>
              <a:spcAft>
                <a:spcPts val="0"/>
              </a:spcAft>
              <a:buClr>
                <a:schemeClr val="dk1"/>
              </a:buClr>
              <a:buSzPts val="3000"/>
              <a:buFont typeface="Josefin Sans"/>
              <a:buNone/>
              <a:defRPr sz="3000">
                <a:solidFill>
                  <a:schemeClr val="dk1"/>
                </a:solidFill>
                <a:latin typeface="Josefin Sans"/>
                <a:ea typeface="Josefin Sans"/>
                <a:cs typeface="Josefin Sans"/>
                <a:sym typeface="Josefin Sans"/>
              </a:defRPr>
            </a:lvl6pPr>
            <a:lvl7pPr lvl="6">
              <a:spcBef>
                <a:spcPts val="0"/>
              </a:spcBef>
              <a:spcAft>
                <a:spcPts val="0"/>
              </a:spcAft>
              <a:buClr>
                <a:schemeClr val="dk1"/>
              </a:buClr>
              <a:buSzPts val="3000"/>
              <a:buFont typeface="Josefin Sans"/>
              <a:buNone/>
              <a:defRPr sz="3000">
                <a:solidFill>
                  <a:schemeClr val="dk1"/>
                </a:solidFill>
                <a:latin typeface="Josefin Sans"/>
                <a:ea typeface="Josefin Sans"/>
                <a:cs typeface="Josefin Sans"/>
                <a:sym typeface="Josefin Sans"/>
              </a:defRPr>
            </a:lvl7pPr>
            <a:lvl8pPr lvl="7">
              <a:spcBef>
                <a:spcPts val="0"/>
              </a:spcBef>
              <a:spcAft>
                <a:spcPts val="0"/>
              </a:spcAft>
              <a:buClr>
                <a:schemeClr val="dk1"/>
              </a:buClr>
              <a:buSzPts val="3000"/>
              <a:buFont typeface="Josefin Sans"/>
              <a:buNone/>
              <a:defRPr sz="3000">
                <a:solidFill>
                  <a:schemeClr val="dk1"/>
                </a:solidFill>
                <a:latin typeface="Josefin Sans"/>
                <a:ea typeface="Josefin Sans"/>
                <a:cs typeface="Josefin Sans"/>
                <a:sym typeface="Josefin Sans"/>
              </a:defRPr>
            </a:lvl8pPr>
            <a:lvl9pPr lvl="8">
              <a:spcBef>
                <a:spcPts val="0"/>
              </a:spcBef>
              <a:spcAft>
                <a:spcPts val="0"/>
              </a:spcAft>
              <a:buClr>
                <a:schemeClr val="dk1"/>
              </a:buClr>
              <a:buSzPts val="3000"/>
              <a:buFont typeface="Josefin Sans"/>
              <a:buNone/>
              <a:defRPr sz="3000">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Proxima Nova"/>
                <a:ea typeface="Proxima Nova"/>
                <a:cs typeface="Proxima Nova"/>
                <a:sym typeface="Proxima Nova"/>
              </a:defRPr>
            </a:lvl1pPr>
            <a:lvl2pPr lvl="1" algn="r">
              <a:buNone/>
              <a:defRPr sz="1300">
                <a:solidFill>
                  <a:schemeClr val="dk1"/>
                </a:solidFill>
                <a:latin typeface="Proxima Nova"/>
                <a:ea typeface="Proxima Nova"/>
                <a:cs typeface="Proxima Nova"/>
                <a:sym typeface="Proxima Nova"/>
              </a:defRPr>
            </a:lvl2pPr>
            <a:lvl3pPr lvl="2" algn="r">
              <a:buNone/>
              <a:defRPr sz="1300">
                <a:solidFill>
                  <a:schemeClr val="dk1"/>
                </a:solidFill>
                <a:latin typeface="Proxima Nova"/>
                <a:ea typeface="Proxima Nova"/>
                <a:cs typeface="Proxima Nova"/>
                <a:sym typeface="Proxima Nova"/>
              </a:defRPr>
            </a:lvl3pPr>
            <a:lvl4pPr lvl="3" algn="r">
              <a:buNone/>
              <a:defRPr sz="1300">
                <a:solidFill>
                  <a:schemeClr val="dk1"/>
                </a:solidFill>
                <a:latin typeface="Proxima Nova"/>
                <a:ea typeface="Proxima Nova"/>
                <a:cs typeface="Proxima Nova"/>
                <a:sym typeface="Proxima Nova"/>
              </a:defRPr>
            </a:lvl4pPr>
            <a:lvl5pPr lvl="4" algn="r">
              <a:buNone/>
              <a:defRPr sz="1300">
                <a:solidFill>
                  <a:schemeClr val="dk1"/>
                </a:solidFill>
                <a:latin typeface="Proxima Nova"/>
                <a:ea typeface="Proxima Nova"/>
                <a:cs typeface="Proxima Nova"/>
                <a:sym typeface="Proxima Nova"/>
              </a:defRPr>
            </a:lvl5pPr>
            <a:lvl6pPr lvl="5" algn="r">
              <a:buNone/>
              <a:defRPr sz="1300">
                <a:solidFill>
                  <a:schemeClr val="dk1"/>
                </a:solidFill>
                <a:latin typeface="Proxima Nova"/>
                <a:ea typeface="Proxima Nova"/>
                <a:cs typeface="Proxima Nova"/>
                <a:sym typeface="Proxima Nova"/>
              </a:defRPr>
            </a:lvl6pPr>
            <a:lvl7pPr lvl="6" algn="r">
              <a:buNone/>
              <a:defRPr sz="1300">
                <a:solidFill>
                  <a:schemeClr val="dk1"/>
                </a:solidFill>
                <a:latin typeface="Proxima Nova"/>
                <a:ea typeface="Proxima Nova"/>
                <a:cs typeface="Proxima Nova"/>
                <a:sym typeface="Proxima Nova"/>
              </a:defRPr>
            </a:lvl7pPr>
            <a:lvl8pPr lvl="7" algn="r">
              <a:buNone/>
              <a:defRPr sz="1300">
                <a:solidFill>
                  <a:schemeClr val="dk1"/>
                </a:solidFill>
                <a:latin typeface="Proxima Nova"/>
                <a:ea typeface="Proxima Nova"/>
                <a:cs typeface="Proxima Nova"/>
                <a:sym typeface="Proxima Nova"/>
              </a:defRPr>
            </a:lvl8pPr>
            <a:lvl9pPr lvl="8" algn="r">
              <a:buNone/>
              <a:defRPr sz="13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59" r:id="rId5"/>
    <p:sldLayoutId id="2147483660" r:id="rId6"/>
    <p:sldLayoutId id="2147483662" r:id="rId7"/>
    <p:sldLayoutId id="2147483674" r:id="rId8"/>
    <p:sldLayoutId id="2147483676" r:id="rId9"/>
    <p:sldLayoutId id="2147483677" r:id="rId10"/>
    <p:sldLayoutId id="214748367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206"/>
        <p:cNvGrpSpPr/>
        <p:nvPr/>
      </p:nvGrpSpPr>
      <p:grpSpPr>
        <a:xfrm>
          <a:off x="0" y="0"/>
          <a:ext cx="0" cy="0"/>
          <a:chOff x="0" y="0"/>
          <a:chExt cx="0" cy="0"/>
        </a:xfrm>
      </p:grpSpPr>
      <p:sp>
        <p:nvSpPr>
          <p:cNvPr id="207" name="Google Shape;207;p35"/>
          <p:cNvSpPr txBox="1">
            <a:spLocks noGrp="1"/>
          </p:cNvSpPr>
          <p:nvPr>
            <p:ph type="ctrTitle"/>
          </p:nvPr>
        </p:nvSpPr>
        <p:spPr>
          <a:xfrm>
            <a:off x="4954077" y="1753775"/>
            <a:ext cx="4100456" cy="2367900"/>
          </a:xfrm>
          <a:prstGeom prst="rect">
            <a:avLst/>
          </a:prstGeom>
          <a:solidFill>
            <a:schemeClr val="accent4"/>
          </a:solidFill>
        </p:spPr>
        <p:txBody>
          <a:bodyPr spcFirstLastPara="1" wrap="square" lIns="91425" tIns="91425" rIns="91425" bIns="91425" anchor="ctr" anchorCtr="0">
            <a:noAutofit/>
          </a:bodyPr>
          <a:lstStyle/>
          <a:p>
            <a:pPr marL="0" lvl="0" indent="0" rtl="0">
              <a:spcBef>
                <a:spcPts val="0"/>
              </a:spcBef>
              <a:spcAft>
                <a:spcPts val="0"/>
              </a:spcAft>
              <a:buNone/>
            </a:pPr>
            <a:r>
              <a:rPr lang="es-MX" sz="2800" dirty="0"/>
              <a:t>Redes Neuronales Recurrentes Para Pronóstico de </a:t>
            </a:r>
            <a:br>
              <a:rPr lang="es-MX" sz="2800" dirty="0"/>
            </a:br>
            <a:r>
              <a:rPr lang="es-MX" sz="2800" dirty="0"/>
              <a:t>Consumo de Energía Electrica en el Noroeste de México</a:t>
            </a:r>
            <a:endParaRPr lang="es-MX" sz="2800" dirty="0">
              <a:solidFill>
                <a:schemeClr val="dk1"/>
              </a:solidFill>
            </a:endParaRPr>
          </a:p>
        </p:txBody>
      </p:sp>
      <p:sp>
        <p:nvSpPr>
          <p:cNvPr id="209" name="Google Shape;209;p35"/>
          <p:cNvSpPr/>
          <p:nvPr/>
        </p:nvSpPr>
        <p:spPr>
          <a:xfrm>
            <a:off x="6567300" y="4200900"/>
            <a:ext cx="2576700" cy="214200"/>
          </a:xfrm>
          <a:prstGeom prst="rect">
            <a:avLst/>
          </a:prstGeom>
          <a:gradFill>
            <a:gsLst>
              <a:gs pos="0">
                <a:srgbClr val="FFFFFF">
                  <a:alpha val="0"/>
                </a:srgbClr>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42"/>
          <p:cNvSpPr txBox="1">
            <a:spLocks noGrp="1"/>
          </p:cNvSpPr>
          <p:nvPr>
            <p:ph type="title"/>
          </p:nvPr>
        </p:nvSpPr>
        <p:spPr>
          <a:xfrm>
            <a:off x="713225" y="544475"/>
            <a:ext cx="53046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Resultados</a:t>
            </a:r>
            <a:r>
              <a:rPr lang="en" dirty="0"/>
              <a:t> de </a:t>
            </a:r>
            <a:r>
              <a:rPr lang="en" dirty="0" err="1"/>
              <a:t>Modelo</a:t>
            </a:r>
            <a:r>
              <a:rPr lang="en" dirty="0"/>
              <a:t> I</a:t>
            </a:r>
            <a:endParaRPr dirty="0"/>
          </a:p>
        </p:txBody>
      </p:sp>
      <p:pic>
        <p:nvPicPr>
          <p:cNvPr id="5" name="Imagen 4">
            <a:extLst>
              <a:ext uri="{FF2B5EF4-FFF2-40B4-BE49-F238E27FC236}">
                <a16:creationId xmlns:a16="http://schemas.microsoft.com/office/drawing/2014/main" id="{2D9A987F-7F26-AF40-83C9-AF40E466A471}"/>
              </a:ext>
            </a:extLst>
          </p:cNvPr>
          <p:cNvPicPr>
            <a:picLocks noChangeAspect="1"/>
          </p:cNvPicPr>
          <p:nvPr/>
        </p:nvPicPr>
        <p:blipFill>
          <a:blip r:embed="rId3"/>
          <a:stretch>
            <a:fillRect/>
          </a:stretch>
        </p:blipFill>
        <p:spPr>
          <a:xfrm>
            <a:off x="237744" y="1189308"/>
            <a:ext cx="8352772" cy="27648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41"/>
          <p:cNvSpPr txBox="1">
            <a:spLocks noGrp="1"/>
          </p:cNvSpPr>
          <p:nvPr>
            <p:ph type="title"/>
          </p:nvPr>
        </p:nvSpPr>
        <p:spPr>
          <a:xfrm>
            <a:off x="3790425" y="544487"/>
            <a:ext cx="4640400" cy="4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Red Neuronal. </a:t>
            </a:r>
            <a:r>
              <a:rPr lang="en" dirty="0" err="1"/>
              <a:t>Modelo</a:t>
            </a:r>
            <a:r>
              <a:rPr lang="en" dirty="0"/>
              <a:t> II</a:t>
            </a:r>
            <a:endParaRPr dirty="0"/>
          </a:p>
        </p:txBody>
      </p:sp>
      <p:sp>
        <p:nvSpPr>
          <p:cNvPr id="3" name="Google Shape;237;p38">
            <a:extLst>
              <a:ext uri="{FF2B5EF4-FFF2-40B4-BE49-F238E27FC236}">
                <a16:creationId xmlns:a16="http://schemas.microsoft.com/office/drawing/2014/main" id="{BA769D5D-3E62-EA46-9A2E-1BB4A1A58ADD}"/>
              </a:ext>
            </a:extLst>
          </p:cNvPr>
          <p:cNvSpPr txBox="1">
            <a:spLocks/>
          </p:cNvSpPr>
          <p:nvPr/>
        </p:nvSpPr>
        <p:spPr>
          <a:xfrm>
            <a:off x="228593" y="1371600"/>
            <a:ext cx="3328424" cy="27706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2pPr>
            <a:lvl3pPr marL="1371600" marR="0" lvl="2"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3pPr>
            <a:lvl4pPr marL="1828800" marR="0" lvl="3"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4pPr>
            <a:lvl5pPr marL="2286000" marR="0" lvl="4"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5pPr>
            <a:lvl6pPr marL="2743200" marR="0" lvl="5"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6pPr>
            <a:lvl7pPr marL="3200400" marR="0" lvl="6"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7pPr>
            <a:lvl8pPr marL="3657600" marR="0" lvl="7"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8pPr>
            <a:lvl9pPr marL="4114800" marR="0" lvl="8" indent="-304800" algn="l" rtl="0">
              <a:lnSpc>
                <a:spcPct val="100000"/>
              </a:lnSpc>
              <a:spcBef>
                <a:spcPts val="1600"/>
              </a:spcBef>
              <a:spcAft>
                <a:spcPts val="160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9pPr>
          </a:lstStyle>
          <a:p>
            <a:pPr marL="0" indent="0">
              <a:spcAft>
                <a:spcPts val="1600"/>
              </a:spcAft>
              <a:buFont typeface="Assistant"/>
              <a:buNone/>
            </a:pPr>
            <a:r>
              <a:rPr lang="es-MX" dirty="0"/>
              <a:t>Compuesto por.</a:t>
            </a:r>
          </a:p>
          <a:p>
            <a:pPr marL="285750" indent="-285750">
              <a:spcAft>
                <a:spcPts val="1000"/>
              </a:spcAft>
              <a:buFont typeface="Arial" panose="020B0604020202020204" pitchFamily="34" charset="0"/>
              <a:buChar char="•"/>
            </a:pPr>
            <a:r>
              <a:rPr lang="es-MX" dirty="0"/>
              <a:t>3 Capas LSTM, 50 unidades, activador Relu.</a:t>
            </a:r>
          </a:p>
          <a:p>
            <a:pPr marL="285750" indent="-285750">
              <a:spcAft>
                <a:spcPts val="1000"/>
              </a:spcAft>
              <a:buFont typeface="Arial" panose="020B0604020202020204" pitchFamily="34" charset="0"/>
              <a:buChar char="•"/>
            </a:pPr>
            <a:r>
              <a:rPr lang="es-MX" dirty="0"/>
              <a:t>3 Dropouts, uno después de cada LSTM</a:t>
            </a:r>
          </a:p>
          <a:p>
            <a:pPr marL="285750" indent="-285750">
              <a:spcAft>
                <a:spcPts val="1000"/>
              </a:spcAft>
              <a:buFont typeface="Arial" panose="020B0604020202020204" pitchFamily="34" charset="0"/>
              <a:buChar char="•"/>
            </a:pPr>
            <a:r>
              <a:rPr lang="es-MX" dirty="0"/>
              <a:t>Loss: mean_squear_error</a:t>
            </a:r>
          </a:p>
          <a:p>
            <a:pPr marL="285750" indent="-285750">
              <a:spcAft>
                <a:spcPts val="1000"/>
              </a:spcAft>
              <a:buFont typeface="Arial" panose="020B0604020202020204" pitchFamily="34" charset="0"/>
              <a:buChar char="•"/>
            </a:pPr>
            <a:r>
              <a:rPr lang="es-MX" dirty="0"/>
              <a:t>Optimizador:  Adam</a:t>
            </a:r>
          </a:p>
          <a:p>
            <a:pPr marL="285750" indent="-285750">
              <a:spcAft>
                <a:spcPts val="1000"/>
              </a:spcAft>
              <a:buFont typeface="Arial" panose="020B0604020202020204" pitchFamily="34" charset="0"/>
              <a:buChar char="•"/>
            </a:pPr>
            <a:r>
              <a:rPr lang="es-MX" dirty="0"/>
              <a:t>Epochs: 25</a:t>
            </a:r>
          </a:p>
          <a:p>
            <a:pPr marL="285750" indent="-285750">
              <a:spcAft>
                <a:spcPts val="1000"/>
              </a:spcAft>
              <a:buFont typeface="Arial" panose="020B0604020202020204" pitchFamily="34" charset="0"/>
              <a:buChar char="•"/>
            </a:pPr>
            <a:r>
              <a:rPr lang="es-MX" dirty="0"/>
              <a:t>Batch_size: 32</a:t>
            </a:r>
          </a:p>
        </p:txBody>
      </p:sp>
      <p:pic>
        <p:nvPicPr>
          <p:cNvPr id="5" name="Imagen 4">
            <a:extLst>
              <a:ext uri="{FF2B5EF4-FFF2-40B4-BE49-F238E27FC236}">
                <a16:creationId xmlns:a16="http://schemas.microsoft.com/office/drawing/2014/main" id="{70FA41B5-644F-B74F-B69E-698E7AEA5255}"/>
              </a:ext>
            </a:extLst>
          </p:cNvPr>
          <p:cNvPicPr>
            <a:picLocks noChangeAspect="1"/>
          </p:cNvPicPr>
          <p:nvPr/>
        </p:nvPicPr>
        <p:blipFill>
          <a:blip r:embed="rId3"/>
          <a:stretch>
            <a:fillRect/>
          </a:stretch>
        </p:blipFill>
        <p:spPr>
          <a:xfrm>
            <a:off x="3557017" y="1273334"/>
            <a:ext cx="5239512" cy="1311303"/>
          </a:xfrm>
          <a:prstGeom prst="rect">
            <a:avLst/>
          </a:prstGeom>
        </p:spPr>
      </p:pic>
      <p:pic>
        <p:nvPicPr>
          <p:cNvPr id="9" name="Imagen 8">
            <a:extLst>
              <a:ext uri="{FF2B5EF4-FFF2-40B4-BE49-F238E27FC236}">
                <a16:creationId xmlns:a16="http://schemas.microsoft.com/office/drawing/2014/main" id="{3CBF65EB-845E-9E42-8ACC-AF4772262F00}"/>
              </a:ext>
            </a:extLst>
          </p:cNvPr>
          <p:cNvPicPr>
            <a:picLocks noChangeAspect="1"/>
          </p:cNvPicPr>
          <p:nvPr/>
        </p:nvPicPr>
        <p:blipFill>
          <a:blip r:embed="rId4"/>
          <a:stretch>
            <a:fillRect/>
          </a:stretch>
        </p:blipFill>
        <p:spPr>
          <a:xfrm>
            <a:off x="5366360" y="2701613"/>
            <a:ext cx="3430169" cy="2337105"/>
          </a:xfrm>
          <a:prstGeom prst="rect">
            <a:avLst/>
          </a:prstGeom>
        </p:spPr>
      </p:pic>
      <p:pic>
        <p:nvPicPr>
          <p:cNvPr id="11" name="Imagen 10">
            <a:extLst>
              <a:ext uri="{FF2B5EF4-FFF2-40B4-BE49-F238E27FC236}">
                <a16:creationId xmlns:a16="http://schemas.microsoft.com/office/drawing/2014/main" id="{8F80C49D-77CF-974E-A3D1-C022FF252A5F}"/>
              </a:ext>
            </a:extLst>
          </p:cNvPr>
          <p:cNvPicPr>
            <a:picLocks noChangeAspect="1"/>
          </p:cNvPicPr>
          <p:nvPr/>
        </p:nvPicPr>
        <p:blipFill>
          <a:blip r:embed="rId5"/>
          <a:stretch>
            <a:fillRect/>
          </a:stretch>
        </p:blipFill>
        <p:spPr>
          <a:xfrm>
            <a:off x="1179569" y="4568660"/>
            <a:ext cx="3825748" cy="470058"/>
          </a:xfrm>
          <a:prstGeom prst="rect">
            <a:avLst/>
          </a:prstGeom>
        </p:spPr>
      </p:pic>
    </p:spTree>
    <p:extLst>
      <p:ext uri="{BB962C8B-B14F-4D97-AF65-F5344CB8AC3E}">
        <p14:creationId xmlns:p14="http://schemas.microsoft.com/office/powerpoint/2010/main" val="367614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42"/>
          <p:cNvSpPr txBox="1">
            <a:spLocks noGrp="1"/>
          </p:cNvSpPr>
          <p:nvPr>
            <p:ph type="title"/>
          </p:nvPr>
        </p:nvSpPr>
        <p:spPr>
          <a:xfrm>
            <a:off x="713225" y="544475"/>
            <a:ext cx="53046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Resultados</a:t>
            </a:r>
            <a:r>
              <a:rPr lang="en" dirty="0"/>
              <a:t> de </a:t>
            </a:r>
            <a:r>
              <a:rPr lang="en" dirty="0" err="1"/>
              <a:t>Modelo</a:t>
            </a:r>
            <a:r>
              <a:rPr lang="en" dirty="0"/>
              <a:t> II</a:t>
            </a:r>
            <a:endParaRPr dirty="0"/>
          </a:p>
        </p:txBody>
      </p:sp>
      <p:pic>
        <p:nvPicPr>
          <p:cNvPr id="3" name="Imagen 2">
            <a:extLst>
              <a:ext uri="{FF2B5EF4-FFF2-40B4-BE49-F238E27FC236}">
                <a16:creationId xmlns:a16="http://schemas.microsoft.com/office/drawing/2014/main" id="{583B36C1-D315-9749-87DE-883A393852D9}"/>
              </a:ext>
            </a:extLst>
          </p:cNvPr>
          <p:cNvPicPr>
            <a:picLocks noChangeAspect="1"/>
          </p:cNvPicPr>
          <p:nvPr/>
        </p:nvPicPr>
        <p:blipFill>
          <a:blip r:embed="rId3"/>
          <a:stretch>
            <a:fillRect/>
          </a:stretch>
        </p:blipFill>
        <p:spPr>
          <a:xfrm>
            <a:off x="384048" y="1338575"/>
            <a:ext cx="8101584" cy="2662644"/>
          </a:xfrm>
          <a:prstGeom prst="rect">
            <a:avLst/>
          </a:prstGeom>
        </p:spPr>
      </p:pic>
    </p:spTree>
    <p:extLst>
      <p:ext uri="{BB962C8B-B14F-4D97-AF65-F5344CB8AC3E}">
        <p14:creationId xmlns:p14="http://schemas.microsoft.com/office/powerpoint/2010/main" val="1893351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41"/>
          <p:cNvSpPr txBox="1">
            <a:spLocks noGrp="1"/>
          </p:cNvSpPr>
          <p:nvPr>
            <p:ph type="title"/>
          </p:nvPr>
        </p:nvSpPr>
        <p:spPr>
          <a:xfrm>
            <a:off x="3790425" y="544487"/>
            <a:ext cx="4640400" cy="4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Red Neuronal. </a:t>
            </a:r>
            <a:r>
              <a:rPr lang="en" dirty="0" err="1"/>
              <a:t>Modelo</a:t>
            </a:r>
            <a:r>
              <a:rPr lang="en" dirty="0"/>
              <a:t> III</a:t>
            </a:r>
            <a:endParaRPr dirty="0"/>
          </a:p>
        </p:txBody>
      </p:sp>
      <p:sp>
        <p:nvSpPr>
          <p:cNvPr id="3" name="Google Shape;237;p38">
            <a:extLst>
              <a:ext uri="{FF2B5EF4-FFF2-40B4-BE49-F238E27FC236}">
                <a16:creationId xmlns:a16="http://schemas.microsoft.com/office/drawing/2014/main" id="{BA769D5D-3E62-EA46-9A2E-1BB4A1A58ADD}"/>
              </a:ext>
            </a:extLst>
          </p:cNvPr>
          <p:cNvSpPr txBox="1">
            <a:spLocks/>
          </p:cNvSpPr>
          <p:nvPr/>
        </p:nvSpPr>
        <p:spPr>
          <a:xfrm>
            <a:off x="228593" y="1371600"/>
            <a:ext cx="3328424" cy="27706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2pPr>
            <a:lvl3pPr marL="1371600" marR="0" lvl="2"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3pPr>
            <a:lvl4pPr marL="1828800" marR="0" lvl="3"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4pPr>
            <a:lvl5pPr marL="2286000" marR="0" lvl="4"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5pPr>
            <a:lvl6pPr marL="2743200" marR="0" lvl="5"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6pPr>
            <a:lvl7pPr marL="3200400" marR="0" lvl="6"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7pPr>
            <a:lvl8pPr marL="3657600" marR="0" lvl="7"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8pPr>
            <a:lvl9pPr marL="4114800" marR="0" lvl="8" indent="-304800" algn="l" rtl="0">
              <a:lnSpc>
                <a:spcPct val="100000"/>
              </a:lnSpc>
              <a:spcBef>
                <a:spcPts val="1600"/>
              </a:spcBef>
              <a:spcAft>
                <a:spcPts val="160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9pPr>
          </a:lstStyle>
          <a:p>
            <a:pPr marL="0" indent="0">
              <a:spcAft>
                <a:spcPts val="1600"/>
              </a:spcAft>
              <a:buFont typeface="Assistant"/>
              <a:buNone/>
            </a:pPr>
            <a:r>
              <a:rPr lang="es-MX" dirty="0"/>
              <a:t>Compuesto por.</a:t>
            </a:r>
          </a:p>
          <a:p>
            <a:pPr marL="285750" indent="-285750">
              <a:spcAft>
                <a:spcPts val="1000"/>
              </a:spcAft>
              <a:buFont typeface="Arial" panose="020B0604020202020204" pitchFamily="34" charset="0"/>
              <a:buChar char="•"/>
            </a:pPr>
            <a:r>
              <a:rPr lang="es-MX" dirty="0"/>
              <a:t>2 Capas LSTM, 50 unidades, activador Relu.</a:t>
            </a:r>
          </a:p>
          <a:p>
            <a:pPr marL="285750" indent="-285750">
              <a:spcAft>
                <a:spcPts val="1000"/>
              </a:spcAft>
              <a:buFont typeface="Arial" panose="020B0604020202020204" pitchFamily="34" charset="0"/>
              <a:buChar char="•"/>
            </a:pPr>
            <a:r>
              <a:rPr lang="es-MX" dirty="0"/>
              <a:t>2 Dropouts, uno después de cada LSTM</a:t>
            </a:r>
          </a:p>
          <a:p>
            <a:pPr marL="285750" indent="-285750">
              <a:spcAft>
                <a:spcPts val="1000"/>
              </a:spcAft>
              <a:buFont typeface="Arial" panose="020B0604020202020204" pitchFamily="34" charset="0"/>
              <a:buChar char="•"/>
            </a:pPr>
            <a:r>
              <a:rPr lang="es-MX" dirty="0"/>
              <a:t>Loss: mean_squear_error</a:t>
            </a:r>
          </a:p>
          <a:p>
            <a:pPr marL="285750" indent="-285750">
              <a:spcAft>
                <a:spcPts val="1000"/>
              </a:spcAft>
              <a:buFont typeface="Arial" panose="020B0604020202020204" pitchFamily="34" charset="0"/>
              <a:buChar char="•"/>
            </a:pPr>
            <a:r>
              <a:rPr lang="es-MX" dirty="0"/>
              <a:t>Optimizador:  sgd (desenso de gradiente)</a:t>
            </a:r>
          </a:p>
          <a:p>
            <a:pPr marL="285750" indent="-285750">
              <a:spcAft>
                <a:spcPts val="1000"/>
              </a:spcAft>
              <a:buFont typeface="Arial" panose="020B0604020202020204" pitchFamily="34" charset="0"/>
              <a:buChar char="•"/>
            </a:pPr>
            <a:r>
              <a:rPr lang="es-MX" dirty="0"/>
              <a:t>Epochs: 25</a:t>
            </a:r>
          </a:p>
          <a:p>
            <a:pPr marL="285750" indent="-285750">
              <a:spcAft>
                <a:spcPts val="1000"/>
              </a:spcAft>
              <a:buFont typeface="Arial" panose="020B0604020202020204" pitchFamily="34" charset="0"/>
              <a:buChar char="•"/>
            </a:pPr>
            <a:r>
              <a:rPr lang="es-MX" dirty="0"/>
              <a:t>Batch_size: 64</a:t>
            </a:r>
          </a:p>
        </p:txBody>
      </p:sp>
      <p:pic>
        <p:nvPicPr>
          <p:cNvPr id="4" name="Imagen 3">
            <a:extLst>
              <a:ext uri="{FF2B5EF4-FFF2-40B4-BE49-F238E27FC236}">
                <a16:creationId xmlns:a16="http://schemas.microsoft.com/office/drawing/2014/main" id="{C11B5D97-D559-564D-A8C6-E51F4E3BA38A}"/>
              </a:ext>
            </a:extLst>
          </p:cNvPr>
          <p:cNvPicPr>
            <a:picLocks noChangeAspect="1"/>
          </p:cNvPicPr>
          <p:nvPr/>
        </p:nvPicPr>
        <p:blipFill>
          <a:blip r:embed="rId3"/>
          <a:stretch>
            <a:fillRect/>
          </a:stretch>
        </p:blipFill>
        <p:spPr>
          <a:xfrm>
            <a:off x="3858768" y="1352799"/>
            <a:ext cx="5192806" cy="930630"/>
          </a:xfrm>
          <a:prstGeom prst="rect">
            <a:avLst/>
          </a:prstGeom>
        </p:spPr>
      </p:pic>
      <p:pic>
        <p:nvPicPr>
          <p:cNvPr id="7" name="Imagen 6">
            <a:extLst>
              <a:ext uri="{FF2B5EF4-FFF2-40B4-BE49-F238E27FC236}">
                <a16:creationId xmlns:a16="http://schemas.microsoft.com/office/drawing/2014/main" id="{2228EC3E-7B2F-4F4A-A1F1-349870AC7EF8}"/>
              </a:ext>
            </a:extLst>
          </p:cNvPr>
          <p:cNvPicPr>
            <a:picLocks noChangeAspect="1"/>
          </p:cNvPicPr>
          <p:nvPr/>
        </p:nvPicPr>
        <p:blipFill>
          <a:blip r:embed="rId4"/>
          <a:stretch>
            <a:fillRect/>
          </a:stretch>
        </p:blipFill>
        <p:spPr>
          <a:xfrm>
            <a:off x="4863730" y="2466308"/>
            <a:ext cx="4051677" cy="2269521"/>
          </a:xfrm>
          <a:prstGeom prst="rect">
            <a:avLst/>
          </a:prstGeom>
        </p:spPr>
      </p:pic>
      <p:pic>
        <p:nvPicPr>
          <p:cNvPr id="10" name="Imagen 9">
            <a:extLst>
              <a:ext uri="{FF2B5EF4-FFF2-40B4-BE49-F238E27FC236}">
                <a16:creationId xmlns:a16="http://schemas.microsoft.com/office/drawing/2014/main" id="{6A161DCF-D096-3441-8E22-FCCEECBEA44F}"/>
              </a:ext>
            </a:extLst>
          </p:cNvPr>
          <p:cNvPicPr>
            <a:picLocks noChangeAspect="1"/>
          </p:cNvPicPr>
          <p:nvPr/>
        </p:nvPicPr>
        <p:blipFill>
          <a:blip r:embed="rId5"/>
          <a:stretch>
            <a:fillRect/>
          </a:stretch>
        </p:blipFill>
        <p:spPr>
          <a:xfrm>
            <a:off x="557777" y="4599013"/>
            <a:ext cx="4166616" cy="506938"/>
          </a:xfrm>
          <a:prstGeom prst="rect">
            <a:avLst/>
          </a:prstGeom>
        </p:spPr>
      </p:pic>
    </p:spTree>
    <p:extLst>
      <p:ext uri="{BB962C8B-B14F-4D97-AF65-F5344CB8AC3E}">
        <p14:creationId xmlns:p14="http://schemas.microsoft.com/office/powerpoint/2010/main" val="116120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42"/>
          <p:cNvSpPr txBox="1">
            <a:spLocks noGrp="1"/>
          </p:cNvSpPr>
          <p:nvPr>
            <p:ph type="title"/>
          </p:nvPr>
        </p:nvSpPr>
        <p:spPr>
          <a:xfrm>
            <a:off x="713225" y="544475"/>
            <a:ext cx="53046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Resultados</a:t>
            </a:r>
            <a:r>
              <a:rPr lang="en" dirty="0"/>
              <a:t> de </a:t>
            </a:r>
            <a:r>
              <a:rPr lang="en" dirty="0" err="1"/>
              <a:t>Modelo</a:t>
            </a:r>
            <a:r>
              <a:rPr lang="en" dirty="0"/>
              <a:t> III</a:t>
            </a:r>
            <a:endParaRPr dirty="0"/>
          </a:p>
        </p:txBody>
      </p:sp>
      <p:pic>
        <p:nvPicPr>
          <p:cNvPr id="4" name="Imagen 3">
            <a:extLst>
              <a:ext uri="{FF2B5EF4-FFF2-40B4-BE49-F238E27FC236}">
                <a16:creationId xmlns:a16="http://schemas.microsoft.com/office/drawing/2014/main" id="{33C9AA76-A466-1747-8664-29F51F5D0FF0}"/>
              </a:ext>
            </a:extLst>
          </p:cNvPr>
          <p:cNvPicPr>
            <a:picLocks noChangeAspect="1"/>
          </p:cNvPicPr>
          <p:nvPr/>
        </p:nvPicPr>
        <p:blipFill>
          <a:blip r:embed="rId3"/>
          <a:stretch>
            <a:fillRect/>
          </a:stretch>
        </p:blipFill>
        <p:spPr>
          <a:xfrm>
            <a:off x="265176" y="1374632"/>
            <a:ext cx="8266176" cy="2699160"/>
          </a:xfrm>
          <a:prstGeom prst="rect">
            <a:avLst/>
          </a:prstGeom>
        </p:spPr>
      </p:pic>
    </p:spTree>
    <p:extLst>
      <p:ext uri="{BB962C8B-B14F-4D97-AF65-F5344CB8AC3E}">
        <p14:creationId xmlns:p14="http://schemas.microsoft.com/office/powerpoint/2010/main" val="117380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41"/>
          <p:cNvSpPr txBox="1">
            <a:spLocks noGrp="1"/>
          </p:cNvSpPr>
          <p:nvPr>
            <p:ph type="title"/>
          </p:nvPr>
        </p:nvSpPr>
        <p:spPr>
          <a:xfrm>
            <a:off x="3790425" y="544487"/>
            <a:ext cx="4640400" cy="4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Red Neuronal. </a:t>
            </a:r>
            <a:r>
              <a:rPr lang="en" dirty="0" err="1"/>
              <a:t>Modelo</a:t>
            </a:r>
            <a:r>
              <a:rPr lang="en" dirty="0"/>
              <a:t> IV</a:t>
            </a:r>
            <a:endParaRPr dirty="0"/>
          </a:p>
        </p:txBody>
      </p:sp>
      <p:sp>
        <p:nvSpPr>
          <p:cNvPr id="3" name="Google Shape;237;p38">
            <a:extLst>
              <a:ext uri="{FF2B5EF4-FFF2-40B4-BE49-F238E27FC236}">
                <a16:creationId xmlns:a16="http://schemas.microsoft.com/office/drawing/2014/main" id="{BA769D5D-3E62-EA46-9A2E-1BB4A1A58ADD}"/>
              </a:ext>
            </a:extLst>
          </p:cNvPr>
          <p:cNvSpPr txBox="1">
            <a:spLocks/>
          </p:cNvSpPr>
          <p:nvPr/>
        </p:nvSpPr>
        <p:spPr>
          <a:xfrm>
            <a:off x="228593" y="1371600"/>
            <a:ext cx="3328424" cy="27706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2pPr>
            <a:lvl3pPr marL="1371600" marR="0" lvl="2"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3pPr>
            <a:lvl4pPr marL="1828800" marR="0" lvl="3"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4pPr>
            <a:lvl5pPr marL="2286000" marR="0" lvl="4"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5pPr>
            <a:lvl6pPr marL="2743200" marR="0" lvl="5"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6pPr>
            <a:lvl7pPr marL="3200400" marR="0" lvl="6"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7pPr>
            <a:lvl8pPr marL="3657600" marR="0" lvl="7"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8pPr>
            <a:lvl9pPr marL="4114800" marR="0" lvl="8" indent="-304800" algn="l" rtl="0">
              <a:lnSpc>
                <a:spcPct val="100000"/>
              </a:lnSpc>
              <a:spcBef>
                <a:spcPts val="1600"/>
              </a:spcBef>
              <a:spcAft>
                <a:spcPts val="160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9pPr>
          </a:lstStyle>
          <a:p>
            <a:pPr marL="0" indent="0">
              <a:spcAft>
                <a:spcPts val="1600"/>
              </a:spcAft>
              <a:buFont typeface="Assistant"/>
              <a:buNone/>
            </a:pPr>
            <a:r>
              <a:rPr lang="es-MX" dirty="0"/>
              <a:t>Compuesto por.</a:t>
            </a:r>
          </a:p>
          <a:p>
            <a:pPr marL="285750" indent="-285750">
              <a:spcAft>
                <a:spcPts val="1000"/>
              </a:spcAft>
              <a:buFont typeface="Arial" panose="020B0604020202020204" pitchFamily="34" charset="0"/>
              <a:buChar char="•"/>
            </a:pPr>
            <a:r>
              <a:rPr lang="es-MX" dirty="0"/>
              <a:t>3 Capas LSTM, 50 unidades,  1 activador </a:t>
            </a:r>
            <a:r>
              <a:rPr lang="es-MX" i="1" dirty="0"/>
              <a:t>Relu </a:t>
            </a:r>
            <a:r>
              <a:rPr lang="es-MX" dirty="0"/>
              <a:t>y el resto activador </a:t>
            </a:r>
            <a:r>
              <a:rPr lang="es-MX" i="1" dirty="0"/>
              <a:t>sigmoide</a:t>
            </a:r>
            <a:r>
              <a:rPr lang="es-MX" dirty="0"/>
              <a:t>.</a:t>
            </a:r>
          </a:p>
          <a:p>
            <a:pPr marL="285750" indent="-285750">
              <a:spcAft>
                <a:spcPts val="1000"/>
              </a:spcAft>
              <a:buFont typeface="Arial" panose="020B0604020202020204" pitchFamily="34" charset="0"/>
              <a:buChar char="•"/>
            </a:pPr>
            <a:r>
              <a:rPr lang="es-MX" dirty="0"/>
              <a:t>3 Dropouts, uno después de cada LSTM</a:t>
            </a:r>
          </a:p>
          <a:p>
            <a:pPr marL="285750" indent="-285750">
              <a:spcAft>
                <a:spcPts val="1000"/>
              </a:spcAft>
              <a:buFont typeface="Arial" panose="020B0604020202020204" pitchFamily="34" charset="0"/>
              <a:buChar char="•"/>
            </a:pPr>
            <a:r>
              <a:rPr lang="es-MX" dirty="0"/>
              <a:t>Loss: mean_squear_error</a:t>
            </a:r>
          </a:p>
          <a:p>
            <a:pPr marL="285750" indent="-285750">
              <a:spcAft>
                <a:spcPts val="1000"/>
              </a:spcAft>
              <a:buFont typeface="Arial" panose="020B0604020202020204" pitchFamily="34" charset="0"/>
              <a:buChar char="•"/>
            </a:pPr>
            <a:r>
              <a:rPr lang="es-MX" dirty="0"/>
              <a:t>Optimizador:  Adamax</a:t>
            </a:r>
          </a:p>
          <a:p>
            <a:pPr marL="285750" indent="-285750">
              <a:spcAft>
                <a:spcPts val="1000"/>
              </a:spcAft>
              <a:buFont typeface="Arial" panose="020B0604020202020204" pitchFamily="34" charset="0"/>
              <a:buChar char="•"/>
            </a:pPr>
            <a:r>
              <a:rPr lang="es-MX" dirty="0"/>
              <a:t>Epochs: 25</a:t>
            </a:r>
          </a:p>
          <a:p>
            <a:pPr marL="285750" indent="-285750">
              <a:spcAft>
                <a:spcPts val="1000"/>
              </a:spcAft>
              <a:buFont typeface="Arial" panose="020B0604020202020204" pitchFamily="34" charset="0"/>
              <a:buChar char="•"/>
            </a:pPr>
            <a:r>
              <a:rPr lang="es-MX" dirty="0"/>
              <a:t>Batch_size: 64</a:t>
            </a:r>
          </a:p>
        </p:txBody>
      </p:sp>
      <p:pic>
        <p:nvPicPr>
          <p:cNvPr id="5" name="Imagen 4">
            <a:extLst>
              <a:ext uri="{FF2B5EF4-FFF2-40B4-BE49-F238E27FC236}">
                <a16:creationId xmlns:a16="http://schemas.microsoft.com/office/drawing/2014/main" id="{EC55A420-EE9F-4F48-8D7B-3B745110818B}"/>
              </a:ext>
            </a:extLst>
          </p:cNvPr>
          <p:cNvPicPr>
            <a:picLocks noChangeAspect="1"/>
          </p:cNvPicPr>
          <p:nvPr/>
        </p:nvPicPr>
        <p:blipFill>
          <a:blip r:embed="rId3"/>
          <a:stretch>
            <a:fillRect/>
          </a:stretch>
        </p:blipFill>
        <p:spPr>
          <a:xfrm>
            <a:off x="3191256" y="1371600"/>
            <a:ext cx="5952744" cy="1286424"/>
          </a:xfrm>
          <a:prstGeom prst="rect">
            <a:avLst/>
          </a:prstGeom>
        </p:spPr>
      </p:pic>
      <p:pic>
        <p:nvPicPr>
          <p:cNvPr id="8" name="Imagen 7">
            <a:extLst>
              <a:ext uri="{FF2B5EF4-FFF2-40B4-BE49-F238E27FC236}">
                <a16:creationId xmlns:a16="http://schemas.microsoft.com/office/drawing/2014/main" id="{126C431F-0E88-5548-BF22-99D4B7BA582A}"/>
              </a:ext>
            </a:extLst>
          </p:cNvPr>
          <p:cNvPicPr>
            <a:picLocks noChangeAspect="1"/>
          </p:cNvPicPr>
          <p:nvPr/>
        </p:nvPicPr>
        <p:blipFill>
          <a:blip r:embed="rId4"/>
          <a:stretch>
            <a:fillRect/>
          </a:stretch>
        </p:blipFill>
        <p:spPr>
          <a:xfrm>
            <a:off x="5644886" y="2756915"/>
            <a:ext cx="3247898" cy="2225304"/>
          </a:xfrm>
          <a:prstGeom prst="rect">
            <a:avLst/>
          </a:prstGeom>
        </p:spPr>
      </p:pic>
      <p:pic>
        <p:nvPicPr>
          <p:cNvPr id="11" name="Imagen 10">
            <a:extLst>
              <a:ext uri="{FF2B5EF4-FFF2-40B4-BE49-F238E27FC236}">
                <a16:creationId xmlns:a16="http://schemas.microsoft.com/office/drawing/2014/main" id="{19DAE30E-2A1D-4E48-8DD0-AF08B9A713E8}"/>
              </a:ext>
            </a:extLst>
          </p:cNvPr>
          <p:cNvPicPr>
            <a:picLocks noChangeAspect="1"/>
          </p:cNvPicPr>
          <p:nvPr/>
        </p:nvPicPr>
        <p:blipFill>
          <a:blip r:embed="rId5"/>
          <a:stretch>
            <a:fillRect/>
          </a:stretch>
        </p:blipFill>
        <p:spPr>
          <a:xfrm>
            <a:off x="1397254" y="4557864"/>
            <a:ext cx="3988562" cy="469243"/>
          </a:xfrm>
          <a:prstGeom prst="rect">
            <a:avLst/>
          </a:prstGeom>
        </p:spPr>
      </p:pic>
    </p:spTree>
    <p:extLst>
      <p:ext uri="{BB962C8B-B14F-4D97-AF65-F5344CB8AC3E}">
        <p14:creationId xmlns:p14="http://schemas.microsoft.com/office/powerpoint/2010/main" val="689608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42"/>
          <p:cNvSpPr txBox="1">
            <a:spLocks noGrp="1"/>
          </p:cNvSpPr>
          <p:nvPr>
            <p:ph type="title"/>
          </p:nvPr>
        </p:nvSpPr>
        <p:spPr>
          <a:xfrm>
            <a:off x="713225" y="544475"/>
            <a:ext cx="53046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Resultados</a:t>
            </a:r>
            <a:r>
              <a:rPr lang="en" dirty="0"/>
              <a:t> de </a:t>
            </a:r>
            <a:r>
              <a:rPr lang="en" dirty="0" err="1"/>
              <a:t>Modelo</a:t>
            </a:r>
            <a:r>
              <a:rPr lang="en" dirty="0"/>
              <a:t> IV</a:t>
            </a:r>
            <a:endParaRPr dirty="0"/>
          </a:p>
        </p:txBody>
      </p:sp>
      <p:pic>
        <p:nvPicPr>
          <p:cNvPr id="3" name="Imagen 2">
            <a:extLst>
              <a:ext uri="{FF2B5EF4-FFF2-40B4-BE49-F238E27FC236}">
                <a16:creationId xmlns:a16="http://schemas.microsoft.com/office/drawing/2014/main" id="{E60A6A45-3FC5-DB4D-B6EC-A4CBA449F87C}"/>
              </a:ext>
            </a:extLst>
          </p:cNvPr>
          <p:cNvPicPr>
            <a:picLocks noChangeAspect="1"/>
          </p:cNvPicPr>
          <p:nvPr/>
        </p:nvPicPr>
        <p:blipFill>
          <a:blip r:embed="rId3"/>
          <a:stretch>
            <a:fillRect/>
          </a:stretch>
        </p:blipFill>
        <p:spPr>
          <a:xfrm>
            <a:off x="454240" y="1233071"/>
            <a:ext cx="8235519" cy="2677358"/>
          </a:xfrm>
          <a:prstGeom prst="rect">
            <a:avLst/>
          </a:prstGeom>
        </p:spPr>
      </p:pic>
    </p:spTree>
    <p:extLst>
      <p:ext uri="{BB962C8B-B14F-4D97-AF65-F5344CB8AC3E}">
        <p14:creationId xmlns:p14="http://schemas.microsoft.com/office/powerpoint/2010/main" val="2961198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5" name="Google Shape;261;p41">
            <a:extLst>
              <a:ext uri="{FF2B5EF4-FFF2-40B4-BE49-F238E27FC236}">
                <a16:creationId xmlns:a16="http://schemas.microsoft.com/office/drawing/2014/main" id="{55E5CA98-85C2-A248-B6F2-40439934607A}"/>
              </a:ext>
            </a:extLst>
          </p:cNvPr>
          <p:cNvSpPr txBox="1">
            <a:spLocks/>
          </p:cNvSpPr>
          <p:nvPr/>
        </p:nvSpPr>
        <p:spPr>
          <a:xfrm>
            <a:off x="3790425" y="544487"/>
            <a:ext cx="4640400" cy="47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Mukta ExtraBold"/>
              <a:buNone/>
              <a:defRPr sz="2000" b="0" i="0" u="none" strike="noStrike" cap="none">
                <a:solidFill>
                  <a:schemeClr val="dk2"/>
                </a:solidFill>
                <a:latin typeface="Mukta ExtraBold"/>
                <a:ea typeface="Mukta ExtraBold"/>
                <a:cs typeface="Mukta ExtraBold"/>
                <a:sym typeface="Mukta ExtraBold"/>
              </a:defRPr>
            </a:lvl1pPr>
            <a:lvl2pPr marR="0" lvl="1" algn="l" rtl="0">
              <a:lnSpc>
                <a:spcPct val="100000"/>
              </a:lnSpc>
              <a:spcBef>
                <a:spcPts val="0"/>
              </a:spcBef>
              <a:spcAft>
                <a:spcPts val="0"/>
              </a:spcAft>
              <a:buClr>
                <a:schemeClr val="dk1"/>
              </a:buClr>
              <a:buSzPts val="3000"/>
              <a:buFont typeface="Josefin Sans"/>
              <a:buNone/>
              <a:defRPr sz="20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3000"/>
              <a:buFont typeface="Josefin Sans"/>
              <a:buNone/>
              <a:defRPr sz="20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3000"/>
              <a:buFont typeface="Josefin Sans"/>
              <a:buNone/>
              <a:defRPr sz="20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3000"/>
              <a:buFont typeface="Josefin Sans"/>
              <a:buNone/>
              <a:defRPr sz="20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3000"/>
              <a:buFont typeface="Josefin Sans"/>
              <a:buNone/>
              <a:defRPr sz="20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3000"/>
              <a:buFont typeface="Josefin Sans"/>
              <a:buNone/>
              <a:defRPr sz="20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3000"/>
              <a:buFont typeface="Josefin Sans"/>
              <a:buNone/>
              <a:defRPr sz="20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3000"/>
              <a:buFont typeface="Josefin Sans"/>
              <a:buNone/>
              <a:defRPr sz="2000" b="0" i="0" u="none" strike="noStrike" cap="none">
                <a:solidFill>
                  <a:schemeClr val="dk1"/>
                </a:solidFill>
                <a:latin typeface="Josefin Sans"/>
                <a:ea typeface="Josefin Sans"/>
                <a:cs typeface="Josefin Sans"/>
                <a:sym typeface="Josefin Sans"/>
              </a:defRPr>
            </a:lvl9pPr>
          </a:lstStyle>
          <a:p>
            <a:pPr algn="r"/>
            <a:r>
              <a:rPr lang="es-MX" sz="3000" dirty="0"/>
              <a:t>Conclusiones</a:t>
            </a:r>
          </a:p>
        </p:txBody>
      </p:sp>
      <p:sp>
        <p:nvSpPr>
          <p:cNvPr id="10" name="Google Shape;237;p38">
            <a:extLst>
              <a:ext uri="{FF2B5EF4-FFF2-40B4-BE49-F238E27FC236}">
                <a16:creationId xmlns:a16="http://schemas.microsoft.com/office/drawing/2014/main" id="{4421CF43-79CC-244A-A884-B27610C3D07B}"/>
              </a:ext>
            </a:extLst>
          </p:cNvPr>
          <p:cNvSpPr txBox="1">
            <a:spLocks/>
          </p:cNvSpPr>
          <p:nvPr/>
        </p:nvSpPr>
        <p:spPr>
          <a:xfrm>
            <a:off x="635504" y="1027544"/>
            <a:ext cx="7872991" cy="31786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Inconsolata"/>
              <a:buNone/>
              <a:defRPr sz="2000" b="1" i="0" u="none" strike="noStrike" cap="none">
                <a:solidFill>
                  <a:schemeClr val="dk1"/>
                </a:solidFill>
                <a:latin typeface="Mukta Bold"/>
                <a:ea typeface="Mukta Bold"/>
                <a:cs typeface="Mukta Bold"/>
                <a:sym typeface="Mukta"/>
              </a:defRPr>
            </a:lvl1pPr>
            <a:lvl2pPr marL="914400" marR="0" lvl="1" indent="-317500" algn="l" rtl="0">
              <a:lnSpc>
                <a:spcPct val="100000"/>
              </a:lnSpc>
              <a:spcBef>
                <a:spcPts val="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2pPr>
            <a:lvl3pPr marL="1371600" marR="0" lvl="2"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3pPr>
            <a:lvl4pPr marL="1828800" marR="0" lvl="3"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4pPr>
            <a:lvl5pPr marL="2286000" marR="0" lvl="4"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5pPr>
            <a:lvl6pPr marL="2743200" marR="0" lvl="5"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6pPr>
            <a:lvl7pPr marL="3200400" marR="0" lvl="6"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7pPr>
            <a:lvl8pPr marL="3657600" marR="0" lvl="7"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8pPr>
            <a:lvl9pPr marL="4114800" marR="0" lvl="8" indent="-317500" algn="l" rtl="0">
              <a:lnSpc>
                <a:spcPct val="100000"/>
              </a:lnSpc>
              <a:spcBef>
                <a:spcPts val="1600"/>
              </a:spcBef>
              <a:spcAft>
                <a:spcPts val="160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9pPr>
          </a:lstStyle>
          <a:p>
            <a:pPr marL="0" indent="0" algn="just"/>
            <a:r>
              <a:rPr lang="es-MX" sz="1800" b="0" dirty="0">
                <a:latin typeface="Assistant"/>
                <a:cs typeface="Assistant"/>
                <a:sym typeface="Assistant"/>
              </a:rPr>
              <a:t>Hay un gran número de investigaciones relacionadas al pronóstico de la demanda de energia eléctrica , el cual tiene su mayor complejidad en el hecho de que tiene una relación estrecha con variables meteorologicas y su dificultad de ser pronosticadas con mucha precisión. Como lo comenté al inicio de este ejercicio, al no utilizar las variables bioclimaticas no podemos  hablar de resultados confiables, si embargo ha sido una aproximación al uso de las redes neuronales de recurrentes LSTM el cual servirá como experiencia para la relalización de un mejor modelo en un futuro.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713225" y="549075"/>
            <a:ext cx="7699200" cy="478200"/>
          </a:xfrm>
          <a:prstGeom prst="rect">
            <a:avLst/>
          </a:prstGeom>
        </p:spPr>
        <p:txBody>
          <a:bodyPr spcFirstLastPara="1" wrap="square" lIns="91425" tIns="91425" rIns="91425" bIns="91425" anchor="t" anchorCtr="0">
            <a:noAutofit/>
          </a:bodyPr>
          <a:lstStyle/>
          <a:p>
            <a:pPr lvl="0"/>
            <a:r>
              <a:rPr lang="es-MX" sz="2800" dirty="0"/>
              <a:t>Universidad de Sonora</a:t>
            </a:r>
            <a:endParaRPr dirty="0"/>
          </a:p>
        </p:txBody>
      </p:sp>
      <p:sp>
        <p:nvSpPr>
          <p:cNvPr id="215" name="Google Shape;215;p36"/>
          <p:cNvSpPr txBox="1">
            <a:spLocks noGrp="1"/>
          </p:cNvSpPr>
          <p:nvPr>
            <p:ph type="body" idx="1"/>
          </p:nvPr>
        </p:nvSpPr>
        <p:spPr>
          <a:xfrm>
            <a:off x="672080" y="1264870"/>
            <a:ext cx="7799839" cy="3447000"/>
          </a:xfrm>
          <a:prstGeom prst="rect">
            <a:avLst/>
          </a:prstGeom>
        </p:spPr>
        <p:txBody>
          <a:bodyPr spcFirstLastPara="1" wrap="square" lIns="91425" tIns="91425" rIns="91425" bIns="91425" anchor="t" anchorCtr="0">
            <a:noAutofit/>
          </a:bodyPr>
          <a:lstStyle/>
          <a:p>
            <a:pPr marL="0" lvl="0" indent="0">
              <a:buNone/>
            </a:pPr>
            <a:r>
              <a:rPr lang="es-MX" sz="2400" b="1" dirty="0"/>
              <a:t>Maestría en Ciencia de Datos</a:t>
            </a:r>
          </a:p>
          <a:p>
            <a:pPr marL="0" lvl="0" indent="0">
              <a:buNone/>
            </a:pPr>
            <a:endParaRPr lang="es-MX" sz="2400" b="1" dirty="0"/>
          </a:p>
          <a:p>
            <a:pPr marL="0" lvl="0" indent="0">
              <a:buNone/>
            </a:pPr>
            <a:r>
              <a:rPr lang="es-MX" sz="2400" b="1" dirty="0"/>
              <a:t>Redes Neuronales Profundas</a:t>
            </a:r>
            <a:br>
              <a:rPr lang="es-MX" sz="2400" b="1" dirty="0"/>
            </a:br>
            <a:br>
              <a:rPr lang="es-MX" sz="2400" dirty="0"/>
            </a:br>
            <a:r>
              <a:rPr lang="es-MX" sz="2400" dirty="0"/>
              <a:t>Profesor: </a:t>
            </a:r>
            <a:r>
              <a:rPr lang="es-MX" sz="2400" b="1" dirty="0"/>
              <a:t>Dr. Alfredo Castañeda</a:t>
            </a:r>
            <a:br>
              <a:rPr lang="es-MX" sz="2400" b="1" dirty="0"/>
            </a:br>
            <a:br>
              <a:rPr lang="es-MX" sz="2400" dirty="0"/>
            </a:br>
            <a:r>
              <a:rPr lang="es-MX" sz="2400" dirty="0"/>
              <a:t>Alumno: </a:t>
            </a:r>
            <a:r>
              <a:rPr lang="es-MX" sz="2400" b="1" dirty="0"/>
              <a:t>Luis Rafael Arce Rivera</a:t>
            </a:r>
            <a:br>
              <a:rPr lang="es-MX" sz="2400" b="1" dirty="0"/>
            </a:br>
            <a:br>
              <a:rPr lang="es-MX" sz="2400" dirty="0"/>
            </a:br>
            <a:r>
              <a:rPr lang="es-MX" sz="2400" dirty="0"/>
              <a:t>Fecha: </a:t>
            </a:r>
            <a:r>
              <a:rPr lang="es-MX" sz="2400" b="1" dirty="0"/>
              <a:t>2021-05-12</a:t>
            </a:r>
            <a:br>
              <a:rPr lang="es-MX" sz="1100" dirty="0"/>
            </a:b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4" name="Google Shape;224;p37"/>
          <p:cNvSpPr txBox="1">
            <a:spLocks noGrp="1"/>
          </p:cNvSpPr>
          <p:nvPr>
            <p:ph type="title" idx="8"/>
          </p:nvPr>
        </p:nvSpPr>
        <p:spPr>
          <a:xfrm>
            <a:off x="713224" y="603514"/>
            <a:ext cx="72306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Contexto</a:t>
            </a:r>
            <a:endParaRPr dirty="0"/>
          </a:p>
        </p:txBody>
      </p:sp>
      <p:sp>
        <p:nvSpPr>
          <p:cNvPr id="15" name="Google Shape;237;p38">
            <a:extLst>
              <a:ext uri="{FF2B5EF4-FFF2-40B4-BE49-F238E27FC236}">
                <a16:creationId xmlns:a16="http://schemas.microsoft.com/office/drawing/2014/main" id="{7A34BFC7-22B3-544F-8C33-2A0436AB2451}"/>
              </a:ext>
            </a:extLst>
          </p:cNvPr>
          <p:cNvSpPr txBox="1">
            <a:spLocks/>
          </p:cNvSpPr>
          <p:nvPr/>
        </p:nvSpPr>
        <p:spPr>
          <a:xfrm>
            <a:off x="635504" y="1420736"/>
            <a:ext cx="7872991" cy="3462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Inconsolata"/>
              <a:buNone/>
              <a:defRPr sz="2000" b="1" i="0" u="none" strike="noStrike" cap="none">
                <a:solidFill>
                  <a:schemeClr val="dk1"/>
                </a:solidFill>
                <a:latin typeface="Mukta Bold"/>
                <a:ea typeface="Mukta Bold"/>
                <a:cs typeface="Mukta Bold"/>
                <a:sym typeface="Mukta"/>
              </a:defRPr>
            </a:lvl1pPr>
            <a:lvl2pPr marL="914400" marR="0" lvl="1" indent="-317500" algn="l" rtl="0">
              <a:lnSpc>
                <a:spcPct val="100000"/>
              </a:lnSpc>
              <a:spcBef>
                <a:spcPts val="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2pPr>
            <a:lvl3pPr marL="1371600" marR="0" lvl="2"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3pPr>
            <a:lvl4pPr marL="1828800" marR="0" lvl="3"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4pPr>
            <a:lvl5pPr marL="2286000" marR="0" lvl="4"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5pPr>
            <a:lvl6pPr marL="2743200" marR="0" lvl="5"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6pPr>
            <a:lvl7pPr marL="3200400" marR="0" lvl="6"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7pPr>
            <a:lvl8pPr marL="3657600" marR="0" lvl="7"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8pPr>
            <a:lvl9pPr marL="4114800" marR="0" lvl="8" indent="-317500" algn="l" rtl="0">
              <a:lnSpc>
                <a:spcPct val="100000"/>
              </a:lnSpc>
              <a:spcBef>
                <a:spcPts val="1600"/>
              </a:spcBef>
              <a:spcAft>
                <a:spcPts val="160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9pPr>
          </a:lstStyle>
          <a:p>
            <a:pPr marL="0" indent="0" algn="just"/>
            <a:r>
              <a:rPr lang="es-MX" sz="1800" b="0" dirty="0">
                <a:latin typeface="Assistant"/>
                <a:cs typeface="Assistant"/>
                <a:sym typeface="Assistant"/>
              </a:rPr>
              <a:t>El pronóstico de demanda  de energía eléctrica a corto plazo es uno de los actores escenciales en la gestión de los sistemas de producción y distribución de energía –parte del control operativo del Sistema Eléctrico Nacional–a fin de evitar falta o sobreproducción de la misma. </a:t>
            </a:r>
          </a:p>
          <a:p>
            <a:pPr marL="0" indent="0" algn="just"/>
            <a:endParaRPr lang="es-MX" sz="1800" b="0" dirty="0">
              <a:latin typeface="Assistant"/>
              <a:cs typeface="Assistant"/>
              <a:sym typeface="Assistant"/>
            </a:endParaRPr>
          </a:p>
          <a:p>
            <a:pPr marL="0" indent="0" algn="just"/>
            <a:r>
              <a:rPr lang="es-MX" sz="1800" b="0" dirty="0">
                <a:latin typeface="Assistant"/>
                <a:cs typeface="Assistant"/>
                <a:sym typeface="Assistant"/>
              </a:rPr>
              <a:t>El CENACE (Centro Nacional de Control de Energía) </a:t>
            </a:r>
            <a:r>
              <a:rPr lang="es-MX" sz="1800" b="0" dirty="0">
                <a:latin typeface="Assistant"/>
                <a:cs typeface="Assistant"/>
              </a:rPr>
              <a:t>como institución encargada de ejercer el control operativo del Sistema Eléctrico Nacional, utliliza modelos convencionales, con los cuales se obtienen buenos resultados, sin embargo la institución está en constante búsqueda de modelos que ayuden a obtener predicciones con mayor exactitud con respecto  a la demanda de energía requerida.</a:t>
            </a:r>
          </a:p>
          <a:p>
            <a:pPr marL="0" indent="0" algn="just"/>
            <a:endParaRPr lang="es-MX" sz="1800" b="0" dirty="0">
              <a:latin typeface="Assistant"/>
              <a:cs typeface="Assistant"/>
              <a:sym typeface="Assistan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4" name="Google Shape;224;p37"/>
          <p:cNvSpPr txBox="1">
            <a:spLocks noGrp="1"/>
          </p:cNvSpPr>
          <p:nvPr>
            <p:ph type="title" idx="8"/>
          </p:nvPr>
        </p:nvSpPr>
        <p:spPr>
          <a:xfrm>
            <a:off x="713224" y="603514"/>
            <a:ext cx="72306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Datos</a:t>
            </a:r>
            <a:endParaRPr dirty="0"/>
          </a:p>
        </p:txBody>
      </p:sp>
      <p:sp>
        <p:nvSpPr>
          <p:cNvPr id="15" name="Google Shape;237;p38">
            <a:extLst>
              <a:ext uri="{FF2B5EF4-FFF2-40B4-BE49-F238E27FC236}">
                <a16:creationId xmlns:a16="http://schemas.microsoft.com/office/drawing/2014/main" id="{7A34BFC7-22B3-544F-8C33-2A0436AB2451}"/>
              </a:ext>
            </a:extLst>
          </p:cNvPr>
          <p:cNvSpPr txBox="1">
            <a:spLocks/>
          </p:cNvSpPr>
          <p:nvPr/>
        </p:nvSpPr>
        <p:spPr>
          <a:xfrm>
            <a:off x="635504" y="1247000"/>
            <a:ext cx="7872991" cy="3462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Inconsolata"/>
              <a:buNone/>
              <a:defRPr sz="2000" b="1" i="0" u="none" strike="noStrike" cap="none">
                <a:solidFill>
                  <a:schemeClr val="dk1"/>
                </a:solidFill>
                <a:latin typeface="Mukta Bold"/>
                <a:ea typeface="Mukta Bold"/>
                <a:cs typeface="Mukta Bold"/>
                <a:sym typeface="Mukta"/>
              </a:defRPr>
            </a:lvl1pPr>
            <a:lvl2pPr marL="914400" marR="0" lvl="1" indent="-317500" algn="l" rtl="0">
              <a:lnSpc>
                <a:spcPct val="100000"/>
              </a:lnSpc>
              <a:spcBef>
                <a:spcPts val="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2pPr>
            <a:lvl3pPr marL="1371600" marR="0" lvl="2"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3pPr>
            <a:lvl4pPr marL="1828800" marR="0" lvl="3"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4pPr>
            <a:lvl5pPr marL="2286000" marR="0" lvl="4"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5pPr>
            <a:lvl6pPr marL="2743200" marR="0" lvl="5"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6pPr>
            <a:lvl7pPr marL="3200400" marR="0" lvl="6"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7pPr>
            <a:lvl8pPr marL="3657600" marR="0" lvl="7"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8pPr>
            <a:lvl9pPr marL="4114800" marR="0" lvl="8" indent="-317500" algn="l" rtl="0">
              <a:lnSpc>
                <a:spcPct val="100000"/>
              </a:lnSpc>
              <a:spcBef>
                <a:spcPts val="1600"/>
              </a:spcBef>
              <a:spcAft>
                <a:spcPts val="160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9pPr>
          </a:lstStyle>
          <a:p>
            <a:pPr marL="0" indent="0" algn="just"/>
            <a:r>
              <a:rPr lang="es-MX" sz="1800" b="0" dirty="0">
                <a:latin typeface="Assistant"/>
                <a:cs typeface="Assistant"/>
                <a:sym typeface="Assistant"/>
              </a:rPr>
              <a:t>CENACE en un convenio con la Universidad de Sonora proporcionó datos del consumo de energía electrica de las principales ciudades del Noroeste de México (en lo particular Sonora-Sinaloa), con el fin de obtener uno o más modelos que ayuden a obtener pronosticos más precisos para la generación de energía eléctrica. Este tipo de pronóticos dependen del historico de consumo además de variables bioclimaticas que influyen en el consumo directamente.</a:t>
            </a:r>
          </a:p>
          <a:p>
            <a:pPr marL="0" indent="0" algn="just"/>
            <a:endParaRPr lang="es-MX" sz="1800" b="0" dirty="0">
              <a:latin typeface="Assistant"/>
              <a:cs typeface="Assistant"/>
              <a:sym typeface="Assistant"/>
            </a:endParaRPr>
          </a:p>
          <a:p>
            <a:pPr marL="0" indent="0" algn="just"/>
            <a:r>
              <a:rPr lang="es-MX" sz="1800" b="0" dirty="0">
                <a:latin typeface="Assistant"/>
                <a:cs typeface="Assistant"/>
                <a:sym typeface="Assistant"/>
              </a:rPr>
              <a:t>Para el presente proyecto no será posible contar con las variables bioclimaticas necesarias, por lo cual con el fin de familiarizarse con las redes neuronales recurrentes realizaré un ejercicio </a:t>
            </a:r>
            <a:r>
              <a:rPr lang="es-MX" sz="1800" i="1" dirty="0">
                <a:latin typeface="Assistant"/>
                <a:cs typeface="Assistant"/>
                <a:sym typeface="Assistant"/>
              </a:rPr>
              <a:t>solo con el historico de consumo de energia</a:t>
            </a:r>
            <a:r>
              <a:rPr lang="es-MX" sz="1800" b="0" i="1" dirty="0">
                <a:latin typeface="Assistant"/>
                <a:cs typeface="Assistant"/>
                <a:sym typeface="Assistant"/>
              </a:rPr>
              <a:t>, </a:t>
            </a:r>
            <a:r>
              <a:rPr lang="es-MX" sz="1800" b="0" dirty="0">
                <a:latin typeface="Assistant"/>
                <a:cs typeface="Assistant"/>
                <a:sym typeface="Assistant"/>
              </a:rPr>
              <a:t>utilizando los datos del consumo general del noroeste que incluye la energía utilizada por la maquinaria y equipo de CFE.</a:t>
            </a:r>
            <a:endParaRPr lang="es-MX" sz="1800" b="0" dirty="0">
              <a:latin typeface="Assistant"/>
              <a:cs typeface="Assistant"/>
            </a:endParaRPr>
          </a:p>
          <a:p>
            <a:pPr marL="0" indent="0" algn="just"/>
            <a:endParaRPr lang="es-MX" sz="1800" b="0" dirty="0">
              <a:latin typeface="Assistant"/>
              <a:cs typeface="Assistant"/>
              <a:sym typeface="Assistant"/>
            </a:endParaRPr>
          </a:p>
        </p:txBody>
      </p:sp>
    </p:spTree>
    <p:extLst>
      <p:ext uri="{BB962C8B-B14F-4D97-AF65-F5344CB8AC3E}">
        <p14:creationId xmlns:p14="http://schemas.microsoft.com/office/powerpoint/2010/main" val="135478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4" name="Google Shape;224;p37"/>
          <p:cNvSpPr txBox="1">
            <a:spLocks noGrp="1"/>
          </p:cNvSpPr>
          <p:nvPr>
            <p:ph type="title" idx="8"/>
          </p:nvPr>
        </p:nvSpPr>
        <p:spPr>
          <a:xfrm>
            <a:off x="713224" y="603514"/>
            <a:ext cx="72306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Datos</a:t>
            </a:r>
            <a:endParaRPr dirty="0"/>
          </a:p>
        </p:txBody>
      </p:sp>
      <p:sp>
        <p:nvSpPr>
          <p:cNvPr id="15" name="Google Shape;237;p38">
            <a:extLst>
              <a:ext uri="{FF2B5EF4-FFF2-40B4-BE49-F238E27FC236}">
                <a16:creationId xmlns:a16="http://schemas.microsoft.com/office/drawing/2014/main" id="{7A34BFC7-22B3-544F-8C33-2A0436AB2451}"/>
              </a:ext>
            </a:extLst>
          </p:cNvPr>
          <p:cNvSpPr txBox="1">
            <a:spLocks/>
          </p:cNvSpPr>
          <p:nvPr/>
        </p:nvSpPr>
        <p:spPr>
          <a:xfrm>
            <a:off x="635504" y="1247000"/>
            <a:ext cx="7872991" cy="1258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Inconsolata"/>
              <a:buNone/>
              <a:defRPr sz="2000" b="1" i="0" u="none" strike="noStrike" cap="none">
                <a:solidFill>
                  <a:schemeClr val="dk1"/>
                </a:solidFill>
                <a:latin typeface="Mukta Bold"/>
                <a:ea typeface="Mukta Bold"/>
                <a:cs typeface="Mukta Bold"/>
                <a:sym typeface="Mukta"/>
              </a:defRPr>
            </a:lvl1pPr>
            <a:lvl2pPr marL="914400" marR="0" lvl="1" indent="-317500" algn="l" rtl="0">
              <a:lnSpc>
                <a:spcPct val="100000"/>
              </a:lnSpc>
              <a:spcBef>
                <a:spcPts val="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2pPr>
            <a:lvl3pPr marL="1371600" marR="0" lvl="2"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3pPr>
            <a:lvl4pPr marL="1828800" marR="0" lvl="3"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4pPr>
            <a:lvl5pPr marL="2286000" marR="0" lvl="4"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5pPr>
            <a:lvl6pPr marL="2743200" marR="0" lvl="5"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6pPr>
            <a:lvl7pPr marL="3200400" marR="0" lvl="6"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7pPr>
            <a:lvl8pPr marL="3657600" marR="0" lvl="7"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8pPr>
            <a:lvl9pPr marL="4114800" marR="0" lvl="8" indent="-317500" algn="l" rtl="0">
              <a:lnSpc>
                <a:spcPct val="100000"/>
              </a:lnSpc>
              <a:spcBef>
                <a:spcPts val="1600"/>
              </a:spcBef>
              <a:spcAft>
                <a:spcPts val="160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9pPr>
          </a:lstStyle>
          <a:p>
            <a:pPr marL="0" indent="0" algn="just"/>
            <a:r>
              <a:rPr lang="es-MX" sz="1800" b="0" dirty="0">
                <a:latin typeface="Assistant"/>
                <a:cs typeface="Assistant"/>
                <a:sym typeface="Assistant"/>
              </a:rPr>
              <a:t>El rango de tiempo de los datos es del 1 de enero del 2015 al 4 de mayo del 2021, la toma de los datos fue realizada cada hora del dia es decir,  24 tomas de datos al dia.  Es necesario pre-procesar los datos ya que la distribución de las 24 hrs se encuentra como columnas y es necesario hacer una transposición. </a:t>
            </a:r>
          </a:p>
        </p:txBody>
      </p:sp>
      <p:pic>
        <p:nvPicPr>
          <p:cNvPr id="3" name="Imagen 2">
            <a:extLst>
              <a:ext uri="{FF2B5EF4-FFF2-40B4-BE49-F238E27FC236}">
                <a16:creationId xmlns:a16="http://schemas.microsoft.com/office/drawing/2014/main" id="{6D855E1A-7439-264A-90B0-C4D1528D5859}"/>
              </a:ext>
            </a:extLst>
          </p:cNvPr>
          <p:cNvPicPr>
            <a:picLocks noChangeAspect="1"/>
          </p:cNvPicPr>
          <p:nvPr/>
        </p:nvPicPr>
        <p:blipFill>
          <a:blip r:embed="rId3"/>
          <a:stretch>
            <a:fillRect/>
          </a:stretch>
        </p:blipFill>
        <p:spPr>
          <a:xfrm>
            <a:off x="954388" y="2638045"/>
            <a:ext cx="6748272" cy="1769284"/>
          </a:xfrm>
          <a:prstGeom prst="rect">
            <a:avLst/>
          </a:prstGeom>
        </p:spPr>
      </p:pic>
      <p:sp>
        <p:nvSpPr>
          <p:cNvPr id="6" name="Google Shape;237;p38">
            <a:extLst>
              <a:ext uri="{FF2B5EF4-FFF2-40B4-BE49-F238E27FC236}">
                <a16:creationId xmlns:a16="http://schemas.microsoft.com/office/drawing/2014/main" id="{7B343C5C-9EEE-B34E-8643-B45CDBC1A68B}"/>
              </a:ext>
            </a:extLst>
          </p:cNvPr>
          <p:cNvSpPr txBox="1">
            <a:spLocks/>
          </p:cNvSpPr>
          <p:nvPr/>
        </p:nvSpPr>
        <p:spPr>
          <a:xfrm>
            <a:off x="5782413" y="4379818"/>
            <a:ext cx="2478031" cy="373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Inconsolata"/>
              <a:buNone/>
              <a:defRPr sz="2000" b="1" i="0" u="none" strike="noStrike" cap="none">
                <a:solidFill>
                  <a:schemeClr val="dk1"/>
                </a:solidFill>
                <a:latin typeface="Mukta Bold"/>
                <a:ea typeface="Mukta Bold"/>
                <a:cs typeface="Mukta Bold"/>
                <a:sym typeface="Mukta"/>
              </a:defRPr>
            </a:lvl1pPr>
            <a:lvl2pPr marL="914400" marR="0" lvl="1" indent="-317500" algn="l" rtl="0">
              <a:lnSpc>
                <a:spcPct val="100000"/>
              </a:lnSpc>
              <a:spcBef>
                <a:spcPts val="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2pPr>
            <a:lvl3pPr marL="1371600" marR="0" lvl="2"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3pPr>
            <a:lvl4pPr marL="1828800" marR="0" lvl="3"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4pPr>
            <a:lvl5pPr marL="2286000" marR="0" lvl="4"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5pPr>
            <a:lvl6pPr marL="2743200" marR="0" lvl="5"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6pPr>
            <a:lvl7pPr marL="3200400" marR="0" lvl="6"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7pPr>
            <a:lvl8pPr marL="3657600" marR="0" lvl="7" indent="-317500" algn="l" rtl="0">
              <a:lnSpc>
                <a:spcPct val="100000"/>
              </a:lnSpc>
              <a:spcBef>
                <a:spcPts val="1600"/>
              </a:spcBef>
              <a:spcAft>
                <a:spcPts val="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8pPr>
            <a:lvl9pPr marL="4114800" marR="0" lvl="8" indent="-317500" algn="l" rtl="0">
              <a:lnSpc>
                <a:spcPct val="100000"/>
              </a:lnSpc>
              <a:spcBef>
                <a:spcPts val="1600"/>
              </a:spcBef>
              <a:spcAft>
                <a:spcPts val="1600"/>
              </a:spcAft>
              <a:buClr>
                <a:schemeClr val="dk1"/>
              </a:buClr>
              <a:buSzPts val="2400"/>
              <a:buFont typeface="Inconsolata"/>
              <a:buNone/>
              <a:defRPr sz="2400" b="0" i="0" u="none" strike="noStrike" cap="none">
                <a:solidFill>
                  <a:schemeClr val="dk1"/>
                </a:solidFill>
                <a:latin typeface="Inconsolata"/>
                <a:ea typeface="Inconsolata"/>
                <a:cs typeface="Inconsolata"/>
                <a:sym typeface="Inconsolata"/>
              </a:defRPr>
            </a:lvl9pPr>
          </a:lstStyle>
          <a:p>
            <a:pPr marL="0" indent="0" algn="just"/>
            <a:r>
              <a:rPr lang="es-MX" sz="1400" b="0" i="1" dirty="0">
                <a:latin typeface="Assistant"/>
                <a:cs typeface="Assistant"/>
                <a:sym typeface="Assistant"/>
              </a:rPr>
              <a:t>Muestra de tabla actual.</a:t>
            </a:r>
          </a:p>
        </p:txBody>
      </p:sp>
    </p:spTree>
    <p:extLst>
      <p:ext uri="{BB962C8B-B14F-4D97-AF65-F5344CB8AC3E}">
        <p14:creationId xmlns:p14="http://schemas.microsoft.com/office/powerpoint/2010/main" val="200890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4" name="Google Shape;224;p37"/>
          <p:cNvSpPr txBox="1">
            <a:spLocks noGrp="1"/>
          </p:cNvSpPr>
          <p:nvPr>
            <p:ph type="title" idx="8"/>
          </p:nvPr>
        </p:nvSpPr>
        <p:spPr>
          <a:xfrm>
            <a:off x="713224" y="603514"/>
            <a:ext cx="72306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Datos</a:t>
            </a:r>
            <a:endParaRPr dirty="0"/>
          </a:p>
        </p:txBody>
      </p:sp>
      <p:graphicFrame>
        <p:nvGraphicFramePr>
          <p:cNvPr id="2" name="Tabla 1">
            <a:extLst>
              <a:ext uri="{FF2B5EF4-FFF2-40B4-BE49-F238E27FC236}">
                <a16:creationId xmlns:a16="http://schemas.microsoft.com/office/drawing/2014/main" id="{A60AA7C0-FD1B-AD4E-8415-4FC19385A5D2}"/>
              </a:ext>
            </a:extLst>
          </p:cNvPr>
          <p:cNvGraphicFramePr>
            <a:graphicFrameLocks noGrp="1"/>
          </p:cNvGraphicFramePr>
          <p:nvPr>
            <p:extLst>
              <p:ext uri="{D42A27DB-BD31-4B8C-83A1-F6EECF244321}">
                <p14:modId xmlns:p14="http://schemas.microsoft.com/office/powerpoint/2010/main" val="4278116170"/>
              </p:ext>
            </p:extLst>
          </p:nvPr>
        </p:nvGraphicFramePr>
        <p:xfrm>
          <a:off x="1102678" y="1284732"/>
          <a:ext cx="6663162" cy="3430056"/>
        </p:xfrm>
        <a:graphic>
          <a:graphicData uri="http://schemas.openxmlformats.org/drawingml/2006/table">
            <a:tbl>
              <a:tblPr>
                <a:tableStyleId>{CC8A4D81-A559-443A-8365-1573992544DD}</a:tableStyleId>
              </a:tblPr>
              <a:tblGrid>
                <a:gridCol w="803944">
                  <a:extLst>
                    <a:ext uri="{9D8B030D-6E8A-4147-A177-3AD203B41FA5}">
                      <a16:colId xmlns:a16="http://schemas.microsoft.com/office/drawing/2014/main" val="156300744"/>
                    </a:ext>
                  </a:extLst>
                </a:gridCol>
                <a:gridCol w="780974">
                  <a:extLst>
                    <a:ext uri="{9D8B030D-6E8A-4147-A177-3AD203B41FA5}">
                      <a16:colId xmlns:a16="http://schemas.microsoft.com/office/drawing/2014/main" val="1493627436"/>
                    </a:ext>
                  </a:extLst>
                </a:gridCol>
                <a:gridCol w="981960">
                  <a:extLst>
                    <a:ext uri="{9D8B030D-6E8A-4147-A177-3AD203B41FA5}">
                      <a16:colId xmlns:a16="http://schemas.microsoft.com/office/drawing/2014/main" val="2620743922"/>
                    </a:ext>
                  </a:extLst>
                </a:gridCol>
                <a:gridCol w="4096284">
                  <a:extLst>
                    <a:ext uri="{9D8B030D-6E8A-4147-A177-3AD203B41FA5}">
                      <a16:colId xmlns:a16="http://schemas.microsoft.com/office/drawing/2014/main" val="3739517483"/>
                    </a:ext>
                  </a:extLst>
                </a:gridCol>
              </a:tblGrid>
              <a:tr h="143838">
                <a:tc>
                  <a:txBody>
                    <a:bodyPr/>
                    <a:lstStyle/>
                    <a:p>
                      <a:pPr algn="ctr" fontAlgn="b"/>
                      <a:r>
                        <a:rPr lang="es-MX" sz="700" u="none" strike="noStrike" dirty="0">
                          <a:solidFill>
                            <a:schemeClr val="bg1"/>
                          </a:solidFill>
                          <a:effectLst/>
                        </a:rPr>
                        <a:t>VARIABLE</a:t>
                      </a:r>
                      <a:endParaRPr lang="es-MX" sz="700" b="1" i="0" u="none" strike="noStrike" dirty="0">
                        <a:solidFill>
                          <a:schemeClr val="bg1"/>
                        </a:solidFill>
                        <a:effectLst/>
                        <a:latin typeface="Calibri" panose="020F0502020204030204" pitchFamily="34" charset="0"/>
                      </a:endParaRPr>
                    </a:p>
                  </a:txBody>
                  <a:tcPr marL="0" marR="0" marT="0" marB="0" anchor="ctr">
                    <a:solidFill>
                      <a:srgbClr val="176B9E"/>
                    </a:solidFill>
                  </a:tcPr>
                </a:tc>
                <a:tc>
                  <a:txBody>
                    <a:bodyPr/>
                    <a:lstStyle/>
                    <a:p>
                      <a:pPr algn="ctr" fontAlgn="b"/>
                      <a:r>
                        <a:rPr lang="es-MX" sz="700" u="none" strike="noStrike">
                          <a:solidFill>
                            <a:schemeClr val="bg1"/>
                          </a:solidFill>
                          <a:effectLst/>
                        </a:rPr>
                        <a:t>TIPO DE VARIABLE</a:t>
                      </a:r>
                      <a:endParaRPr lang="es-MX" sz="700" b="1" i="0" u="none" strike="noStrike">
                        <a:solidFill>
                          <a:schemeClr val="bg1"/>
                        </a:solidFill>
                        <a:effectLst/>
                        <a:latin typeface="Calibri" panose="020F0502020204030204" pitchFamily="34" charset="0"/>
                      </a:endParaRPr>
                    </a:p>
                  </a:txBody>
                  <a:tcPr marL="0" marR="0" marT="0" marB="0" anchor="ctr">
                    <a:solidFill>
                      <a:srgbClr val="176B9E"/>
                    </a:solidFill>
                  </a:tcPr>
                </a:tc>
                <a:tc>
                  <a:txBody>
                    <a:bodyPr/>
                    <a:lstStyle/>
                    <a:p>
                      <a:pPr algn="ctr" fontAlgn="b"/>
                      <a:r>
                        <a:rPr lang="es-MX" sz="700" u="none" strike="noStrike" dirty="0">
                          <a:solidFill>
                            <a:schemeClr val="bg1"/>
                          </a:solidFill>
                          <a:effectLst/>
                        </a:rPr>
                        <a:t>UNIDADES</a:t>
                      </a:r>
                      <a:endParaRPr lang="es-MX" sz="700" b="1" i="0" u="none" strike="noStrike" dirty="0">
                        <a:solidFill>
                          <a:schemeClr val="bg1"/>
                        </a:solidFill>
                        <a:effectLst/>
                        <a:latin typeface="Calibri" panose="020F0502020204030204" pitchFamily="34" charset="0"/>
                      </a:endParaRPr>
                    </a:p>
                  </a:txBody>
                  <a:tcPr marL="0" marR="0" marT="0" marB="0" anchor="ctr">
                    <a:solidFill>
                      <a:srgbClr val="176B9E"/>
                    </a:solidFill>
                  </a:tcPr>
                </a:tc>
                <a:tc>
                  <a:txBody>
                    <a:bodyPr/>
                    <a:lstStyle/>
                    <a:p>
                      <a:pPr algn="ctr" fontAlgn="b"/>
                      <a:r>
                        <a:rPr lang="es-MX" sz="700" u="none" strike="noStrike" dirty="0">
                          <a:solidFill>
                            <a:schemeClr val="bg1"/>
                          </a:solidFill>
                          <a:effectLst/>
                        </a:rPr>
                        <a:t>DESCRIPCIÓN</a:t>
                      </a:r>
                      <a:endParaRPr lang="es-MX" sz="700" b="1" i="0" u="none" strike="noStrike" dirty="0">
                        <a:solidFill>
                          <a:schemeClr val="bg1"/>
                        </a:solidFill>
                        <a:effectLst/>
                        <a:latin typeface="Calibri" panose="020F0502020204030204" pitchFamily="34" charset="0"/>
                      </a:endParaRPr>
                    </a:p>
                  </a:txBody>
                  <a:tcPr marL="0" marR="0" marT="0" marB="0" anchor="ctr">
                    <a:solidFill>
                      <a:srgbClr val="176B9E"/>
                    </a:solidFill>
                  </a:tcPr>
                </a:tc>
                <a:extLst>
                  <a:ext uri="{0D108BD9-81ED-4DB2-BD59-A6C34878D82A}">
                    <a16:rowId xmlns:a16="http://schemas.microsoft.com/office/drawing/2014/main" val="288029980"/>
                  </a:ext>
                </a:extLst>
              </a:tr>
              <a:tr h="114882">
                <a:tc>
                  <a:txBody>
                    <a:bodyPr/>
                    <a:lstStyle/>
                    <a:p>
                      <a:pPr algn="l" fontAlgn="ctr"/>
                      <a:r>
                        <a:rPr lang="es-MX" sz="500" u="none" strike="noStrike" dirty="0">
                          <a:effectLst/>
                        </a:rPr>
                        <a:t>DEM_GCRNO_H0</a:t>
                      </a:r>
                      <a:endParaRPr lang="es-MX" sz="500" b="0" i="0" u="none" strike="noStrike" dirty="0">
                        <a:solidFill>
                          <a:srgbClr val="000000"/>
                        </a:solidFill>
                        <a:effectLst/>
                        <a:latin typeface="Arial" panose="020B0604020202020204" pitchFamily="34" charset="0"/>
                      </a:endParaRPr>
                    </a:p>
                  </a:txBody>
                  <a:tcPr marL="0" marR="0" marT="0" marB="0" anchor="ctr"/>
                </a:tc>
                <a:tc>
                  <a:txBody>
                    <a:bodyPr/>
                    <a:lstStyle/>
                    <a:p>
                      <a:pPr algn="l" fontAlgn="b"/>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dirty="0">
                          <a:effectLst/>
                        </a:rPr>
                        <a:t>Megawatt Hora (MWh)</a:t>
                      </a:r>
                      <a:endParaRPr lang="es-MX" sz="7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dirty="0">
                          <a:effectLst/>
                        </a:rPr>
                        <a:t>Demanda de energia integrada de toda la región Noroeste de México de la hora 00:00 </a:t>
                      </a:r>
                      <a:endParaRPr lang="es-MX"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76590236"/>
                  </a:ext>
                </a:extLst>
              </a:tr>
              <a:tr h="114882">
                <a:tc>
                  <a:txBody>
                    <a:bodyPr/>
                    <a:lstStyle/>
                    <a:p>
                      <a:pPr algn="l" fontAlgn="ctr"/>
                      <a:r>
                        <a:rPr lang="es-MX" sz="500" u="none" strike="noStrike">
                          <a:effectLst/>
                        </a:rPr>
                        <a:t>DEM_GCRNO_H1</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algn="l" fontAlgn="b"/>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dirty="0">
                          <a:effectLst/>
                        </a:rPr>
                        <a:t>Megawatt Hora (MWh)</a:t>
                      </a:r>
                      <a:endParaRPr lang="es-MX" sz="7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a:effectLst/>
                        </a:rPr>
                        <a:t>Demanda de energia integrada de toda la región Noroeste de México de la hora 01:00 </a:t>
                      </a:r>
                      <a:endParaRPr lang="es-MX"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24700094"/>
                  </a:ext>
                </a:extLst>
              </a:tr>
              <a:tr h="114882">
                <a:tc>
                  <a:txBody>
                    <a:bodyPr/>
                    <a:lstStyle/>
                    <a:p>
                      <a:pPr algn="l" fontAlgn="ctr"/>
                      <a:r>
                        <a:rPr lang="es-MX" sz="500" u="none" strike="noStrike">
                          <a:effectLst/>
                        </a:rPr>
                        <a:t>DEM_GCRNO_H2</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algn="l" fontAlgn="b"/>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dirty="0">
                          <a:effectLst/>
                        </a:rPr>
                        <a:t>Demanda de energia integrada de toda la región Noroeste de México de la hora 02:00 </a:t>
                      </a:r>
                      <a:endParaRPr lang="es-MX"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51994938"/>
                  </a:ext>
                </a:extLst>
              </a:tr>
              <a:tr h="114882">
                <a:tc>
                  <a:txBody>
                    <a:bodyPr/>
                    <a:lstStyle/>
                    <a:p>
                      <a:pPr algn="l" fontAlgn="ctr"/>
                      <a:r>
                        <a:rPr lang="es-MX" sz="500" u="none" strike="noStrike">
                          <a:effectLst/>
                        </a:rPr>
                        <a:t>DEM_GCRNO_H3</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dirty="0">
                          <a:effectLst/>
                        </a:rPr>
                        <a:t>Demanda de energia integrada de toda la región Noroeste de México de la hora 03:00 </a:t>
                      </a:r>
                      <a:endParaRPr lang="es-MX"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9082270"/>
                  </a:ext>
                </a:extLst>
              </a:tr>
              <a:tr h="114882">
                <a:tc>
                  <a:txBody>
                    <a:bodyPr/>
                    <a:lstStyle/>
                    <a:p>
                      <a:pPr algn="l" fontAlgn="ctr"/>
                      <a:r>
                        <a:rPr lang="es-MX" sz="500" u="none" strike="noStrike">
                          <a:effectLst/>
                        </a:rPr>
                        <a:t>DEM_GCRNO_H4</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dirty="0">
                          <a:effectLst/>
                        </a:rPr>
                        <a:t>Demanda de energia integrada de toda la región Noroeste de México de la hora 04:00 </a:t>
                      </a:r>
                      <a:endParaRPr lang="es-MX"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5008701"/>
                  </a:ext>
                </a:extLst>
              </a:tr>
              <a:tr h="114882">
                <a:tc>
                  <a:txBody>
                    <a:bodyPr/>
                    <a:lstStyle/>
                    <a:p>
                      <a:pPr algn="l" fontAlgn="ctr"/>
                      <a:r>
                        <a:rPr lang="es-MX" sz="500" u="none" strike="noStrike">
                          <a:effectLst/>
                        </a:rPr>
                        <a:t>DEM_GCRNO_H5</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dirty="0">
                          <a:effectLst/>
                        </a:rPr>
                        <a:t>Demanda de energia integrada de toda la región Noroeste de México de la hora 05:00 </a:t>
                      </a:r>
                      <a:endParaRPr lang="es-MX"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02133163"/>
                  </a:ext>
                </a:extLst>
              </a:tr>
              <a:tr h="114882">
                <a:tc>
                  <a:txBody>
                    <a:bodyPr/>
                    <a:lstStyle/>
                    <a:p>
                      <a:pPr algn="l" fontAlgn="ctr"/>
                      <a:r>
                        <a:rPr lang="es-MX" sz="500" u="none" strike="noStrike">
                          <a:effectLst/>
                        </a:rPr>
                        <a:t>DEM_GCRNO_H6</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dirty="0">
                          <a:effectLst/>
                        </a:rPr>
                        <a:t>Demanda de energia integrada de toda la región Noroeste de México de la hora 06:00 </a:t>
                      </a:r>
                      <a:endParaRPr lang="es-MX"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20297941"/>
                  </a:ext>
                </a:extLst>
              </a:tr>
              <a:tr h="114882">
                <a:tc>
                  <a:txBody>
                    <a:bodyPr/>
                    <a:lstStyle/>
                    <a:p>
                      <a:pPr algn="l" fontAlgn="ctr"/>
                      <a:r>
                        <a:rPr lang="es-MX" sz="500" u="none" strike="noStrike">
                          <a:effectLst/>
                        </a:rPr>
                        <a:t>DEM_GCRNO_H7</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dirty="0">
                          <a:effectLst/>
                        </a:rPr>
                        <a:t>Demanda de energia integrada de toda la región Noroeste de México de la hora 07:00 </a:t>
                      </a:r>
                      <a:endParaRPr lang="es-MX"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71724239"/>
                  </a:ext>
                </a:extLst>
              </a:tr>
              <a:tr h="114882">
                <a:tc>
                  <a:txBody>
                    <a:bodyPr/>
                    <a:lstStyle/>
                    <a:p>
                      <a:pPr algn="l" fontAlgn="ctr"/>
                      <a:r>
                        <a:rPr lang="es-MX" sz="500" u="none" strike="noStrike">
                          <a:effectLst/>
                        </a:rPr>
                        <a:t>DEM_GCRNO_H8</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a:effectLst/>
                        </a:rPr>
                        <a:t>Demanda de energia integrada de toda la región Noroeste de México de la hora 08:00 </a:t>
                      </a:r>
                      <a:endParaRPr lang="es-MX"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93836015"/>
                  </a:ext>
                </a:extLst>
              </a:tr>
              <a:tr h="114882">
                <a:tc>
                  <a:txBody>
                    <a:bodyPr/>
                    <a:lstStyle/>
                    <a:p>
                      <a:pPr algn="l" fontAlgn="ctr"/>
                      <a:r>
                        <a:rPr lang="es-MX" sz="500" u="none" strike="noStrike">
                          <a:effectLst/>
                        </a:rPr>
                        <a:t>DEM_GCRNO_H9</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a:effectLst/>
                        </a:rPr>
                        <a:t>Demanda de energia integrada de toda la región Noroeste de México de la hora 09:00 </a:t>
                      </a:r>
                      <a:endParaRPr lang="es-MX"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54622131"/>
                  </a:ext>
                </a:extLst>
              </a:tr>
              <a:tr h="114882">
                <a:tc>
                  <a:txBody>
                    <a:bodyPr/>
                    <a:lstStyle/>
                    <a:p>
                      <a:pPr algn="l" fontAlgn="ctr"/>
                      <a:r>
                        <a:rPr lang="es-MX" sz="500" u="none" strike="noStrike">
                          <a:effectLst/>
                        </a:rPr>
                        <a:t>DEM_GCRNO_H10</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a:effectLst/>
                        </a:rPr>
                        <a:t>Demanda de energia integrada de toda la región Noroeste de México de la hora 10:00 </a:t>
                      </a:r>
                      <a:endParaRPr lang="es-MX"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63713"/>
                  </a:ext>
                </a:extLst>
              </a:tr>
              <a:tr h="114882">
                <a:tc>
                  <a:txBody>
                    <a:bodyPr/>
                    <a:lstStyle/>
                    <a:p>
                      <a:pPr algn="l" fontAlgn="ctr"/>
                      <a:r>
                        <a:rPr lang="es-MX" sz="500" u="none" strike="noStrike">
                          <a:effectLst/>
                        </a:rPr>
                        <a:t>DEM_GCRNO_H11</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a:effectLst/>
                        </a:rPr>
                        <a:t>Demanda de energia integrada de toda la región Noroeste de México de la hora 11:00 </a:t>
                      </a:r>
                      <a:endParaRPr lang="es-MX"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26544680"/>
                  </a:ext>
                </a:extLst>
              </a:tr>
              <a:tr h="114882">
                <a:tc>
                  <a:txBody>
                    <a:bodyPr/>
                    <a:lstStyle/>
                    <a:p>
                      <a:pPr algn="l" fontAlgn="ctr"/>
                      <a:r>
                        <a:rPr lang="es-MX" sz="500" u="none" strike="noStrike">
                          <a:effectLst/>
                        </a:rPr>
                        <a:t>DEM_GCRNO_H12</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dirty="0">
                          <a:effectLst/>
                        </a:rPr>
                        <a:t>Demanda de energia integrada de toda la región Noroeste de México de la hora 12:00 </a:t>
                      </a:r>
                      <a:endParaRPr lang="es-MX"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63182395"/>
                  </a:ext>
                </a:extLst>
              </a:tr>
              <a:tr h="114882">
                <a:tc>
                  <a:txBody>
                    <a:bodyPr/>
                    <a:lstStyle/>
                    <a:p>
                      <a:pPr algn="l" fontAlgn="ctr"/>
                      <a:r>
                        <a:rPr lang="es-MX" sz="500" u="none" strike="noStrike">
                          <a:effectLst/>
                        </a:rPr>
                        <a:t>DEM_GCRNO_H13</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a:effectLst/>
                        </a:rPr>
                        <a:t>Demanda de energia integrada de toda la región Noroeste de México de la hora 13:00 </a:t>
                      </a:r>
                      <a:endParaRPr lang="es-MX"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10029583"/>
                  </a:ext>
                </a:extLst>
              </a:tr>
              <a:tr h="114882">
                <a:tc>
                  <a:txBody>
                    <a:bodyPr/>
                    <a:lstStyle/>
                    <a:p>
                      <a:pPr algn="l" fontAlgn="ctr"/>
                      <a:r>
                        <a:rPr lang="es-MX" sz="500" u="none" strike="noStrike">
                          <a:effectLst/>
                        </a:rPr>
                        <a:t>DEM_GCRNO_H14</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dirty="0">
                          <a:effectLst/>
                        </a:rPr>
                        <a:t>Demanda de energia integrada de toda la región Noroeste de México de la hora 14:00 </a:t>
                      </a:r>
                      <a:endParaRPr lang="es-MX"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42470252"/>
                  </a:ext>
                </a:extLst>
              </a:tr>
              <a:tr h="114882">
                <a:tc>
                  <a:txBody>
                    <a:bodyPr/>
                    <a:lstStyle/>
                    <a:p>
                      <a:pPr algn="l" fontAlgn="ctr"/>
                      <a:r>
                        <a:rPr lang="es-MX" sz="500" u="none" strike="noStrike">
                          <a:effectLst/>
                        </a:rPr>
                        <a:t>DEM_GCRNO_H15</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dirty="0">
                          <a:effectLst/>
                        </a:rPr>
                        <a:t>Demanda de energia integrada de toda la región Noroeste de México de la hora 15:00 </a:t>
                      </a:r>
                      <a:endParaRPr lang="es-MX"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51459621"/>
                  </a:ext>
                </a:extLst>
              </a:tr>
              <a:tr h="114882">
                <a:tc>
                  <a:txBody>
                    <a:bodyPr/>
                    <a:lstStyle/>
                    <a:p>
                      <a:pPr algn="l" fontAlgn="ctr"/>
                      <a:r>
                        <a:rPr lang="es-MX" sz="500" u="none" strike="noStrike">
                          <a:effectLst/>
                        </a:rPr>
                        <a:t>DEM_GCRNO_H16</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a:effectLst/>
                        </a:rPr>
                        <a:t>Demanda de energia integrada de toda la región Noroeste de México de la hora 16:00 </a:t>
                      </a:r>
                      <a:endParaRPr lang="es-MX"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96555361"/>
                  </a:ext>
                </a:extLst>
              </a:tr>
              <a:tr h="114882">
                <a:tc>
                  <a:txBody>
                    <a:bodyPr/>
                    <a:lstStyle/>
                    <a:p>
                      <a:pPr algn="l" fontAlgn="ctr"/>
                      <a:r>
                        <a:rPr lang="es-MX" sz="500" u="none" strike="noStrike">
                          <a:effectLst/>
                        </a:rPr>
                        <a:t>DEM_GCRNO_H17</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dirty="0">
                          <a:effectLst/>
                        </a:rPr>
                        <a:t>Demanda de energia integrada de toda la región Noroeste de México de la hora 17:00 </a:t>
                      </a:r>
                      <a:endParaRPr lang="es-MX"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9066017"/>
                  </a:ext>
                </a:extLst>
              </a:tr>
              <a:tr h="114882">
                <a:tc>
                  <a:txBody>
                    <a:bodyPr/>
                    <a:lstStyle/>
                    <a:p>
                      <a:pPr algn="l" fontAlgn="ctr"/>
                      <a:r>
                        <a:rPr lang="es-MX" sz="500" u="none" strike="noStrike">
                          <a:effectLst/>
                        </a:rPr>
                        <a:t>DEM_GCRNO_H18</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a:effectLst/>
                        </a:rPr>
                        <a:t>Demanda de energia integrada de toda la región Noroeste de México de la hora 18:00 </a:t>
                      </a:r>
                      <a:endParaRPr lang="es-MX"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85999520"/>
                  </a:ext>
                </a:extLst>
              </a:tr>
              <a:tr h="114882">
                <a:tc>
                  <a:txBody>
                    <a:bodyPr/>
                    <a:lstStyle/>
                    <a:p>
                      <a:pPr algn="l" fontAlgn="ctr"/>
                      <a:r>
                        <a:rPr lang="es-MX" sz="500" u="none" strike="noStrike">
                          <a:effectLst/>
                        </a:rPr>
                        <a:t>DEM_GCRNO_H19</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a:effectLst/>
                        </a:rPr>
                        <a:t>Demanda de energia integrada de toda la región Noroeste de México de la hora 19:00 </a:t>
                      </a:r>
                      <a:endParaRPr lang="es-MX"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07003179"/>
                  </a:ext>
                </a:extLst>
              </a:tr>
              <a:tr h="114882">
                <a:tc>
                  <a:txBody>
                    <a:bodyPr/>
                    <a:lstStyle/>
                    <a:p>
                      <a:pPr algn="l" fontAlgn="ctr"/>
                      <a:r>
                        <a:rPr lang="es-MX" sz="500" u="none" strike="noStrike">
                          <a:effectLst/>
                        </a:rPr>
                        <a:t>DEM_GCRNO_H20</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dirty="0">
                          <a:effectLst/>
                        </a:rPr>
                        <a:t>Demanda de energia integrada de toda la región Noroeste de México de la hora 20:00 </a:t>
                      </a:r>
                      <a:endParaRPr lang="es-MX"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03595198"/>
                  </a:ext>
                </a:extLst>
              </a:tr>
              <a:tr h="114882">
                <a:tc>
                  <a:txBody>
                    <a:bodyPr/>
                    <a:lstStyle/>
                    <a:p>
                      <a:pPr algn="l" fontAlgn="ctr"/>
                      <a:r>
                        <a:rPr lang="es-MX" sz="500" u="none" strike="noStrike">
                          <a:effectLst/>
                        </a:rPr>
                        <a:t>DEM_GCRNO_H21</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a:effectLst/>
                        </a:rPr>
                        <a:t>Demanda de energia integrada de toda la región Noroeste de México de la hora 21:00 </a:t>
                      </a:r>
                      <a:endParaRPr lang="es-MX"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30610048"/>
                  </a:ext>
                </a:extLst>
              </a:tr>
              <a:tr h="114882">
                <a:tc>
                  <a:txBody>
                    <a:bodyPr/>
                    <a:lstStyle/>
                    <a:p>
                      <a:pPr algn="l" fontAlgn="ctr"/>
                      <a:r>
                        <a:rPr lang="es-MX" sz="500" u="none" strike="noStrike">
                          <a:effectLst/>
                        </a:rPr>
                        <a:t>DEM_GCRNO_H22</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dirty="0">
                          <a:effectLst/>
                        </a:rPr>
                        <a:t>Demanda de energia integrada de toda la región Noroeste de México de la hora 22:00 </a:t>
                      </a:r>
                      <a:endParaRPr lang="es-MX"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61647816"/>
                  </a:ext>
                </a:extLst>
              </a:tr>
              <a:tr h="114882">
                <a:tc>
                  <a:txBody>
                    <a:bodyPr/>
                    <a:lstStyle/>
                    <a:p>
                      <a:pPr algn="l" fontAlgn="ctr"/>
                      <a:r>
                        <a:rPr lang="es-MX" sz="500" u="none" strike="noStrike">
                          <a:effectLst/>
                        </a:rPr>
                        <a:t>DEM_GCRNO_H23</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a:effectLst/>
                        </a:rPr>
                        <a:t>Demanda de energia integrada de toda la región Noroeste de México de la hora 23:00 </a:t>
                      </a:r>
                      <a:endParaRPr lang="es-MX" sz="7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58976451"/>
                  </a:ext>
                </a:extLst>
              </a:tr>
              <a:tr h="114882">
                <a:tc>
                  <a:txBody>
                    <a:bodyPr/>
                    <a:lstStyle/>
                    <a:p>
                      <a:pPr algn="l" fontAlgn="ctr"/>
                      <a:r>
                        <a:rPr lang="es-MX" sz="500" u="none" strike="noStrike">
                          <a:effectLst/>
                        </a:rPr>
                        <a:t>Consumo_GCRNO</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dirty="0">
                          <a:effectLst/>
                        </a:rPr>
                        <a:t>Consumo de energia total diario en toda la región Noroeste de México </a:t>
                      </a:r>
                      <a:endParaRPr lang="es-MX"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96002812"/>
                  </a:ext>
                </a:extLst>
              </a:tr>
              <a:tr h="114882">
                <a:tc>
                  <a:txBody>
                    <a:bodyPr/>
                    <a:lstStyle/>
                    <a:p>
                      <a:pPr algn="l" fontAlgn="ctr"/>
                      <a:r>
                        <a:rPr lang="es-MX" sz="500" u="none" strike="noStrike">
                          <a:effectLst/>
                        </a:rPr>
                        <a:t>DMAX_TARDE_GCRNO</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dirty="0">
                          <a:effectLst/>
                        </a:rPr>
                        <a:t>Demanda máxima de energia diaria de tarde de toda la región Noroeste de México </a:t>
                      </a:r>
                      <a:endParaRPr lang="es-MX"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92857623"/>
                  </a:ext>
                </a:extLst>
              </a:tr>
              <a:tr h="114882">
                <a:tc>
                  <a:txBody>
                    <a:bodyPr/>
                    <a:lstStyle/>
                    <a:p>
                      <a:pPr algn="l" fontAlgn="ctr"/>
                      <a:r>
                        <a:rPr lang="es-MX" sz="500" u="none" strike="noStrike">
                          <a:effectLst/>
                        </a:rPr>
                        <a:t>DMAX_NOCHE_GCRNO</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dirty="0">
                          <a:effectLst/>
                        </a:rPr>
                        <a:t>Demanda máxima de energia diaria de noche de toda la región Noroeste de México </a:t>
                      </a:r>
                      <a:endParaRPr lang="es-MX"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09515202"/>
                  </a:ext>
                </a:extLst>
              </a:tr>
              <a:tr h="114882">
                <a:tc>
                  <a:txBody>
                    <a:bodyPr/>
                    <a:lstStyle/>
                    <a:p>
                      <a:pPr algn="l" fontAlgn="ctr"/>
                      <a:r>
                        <a:rPr lang="es-MX" sz="500" u="none" strike="noStrike">
                          <a:effectLst/>
                        </a:rPr>
                        <a:t>DMIN_GCRNO</a:t>
                      </a:r>
                      <a:endParaRPr lang="es-MX" sz="500" b="0" i="0" u="none" strike="noStrike">
                        <a:solidFill>
                          <a:srgbClr val="000000"/>
                        </a:solidFill>
                        <a:effectLst/>
                        <a:latin typeface="Arial" panose="020B0604020202020204" pitchFamily="34" charset="0"/>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MX" sz="700" b="0" i="0" u="none" strike="noStrike" dirty="0">
                          <a:solidFill>
                            <a:srgbClr val="000000"/>
                          </a:solidFill>
                          <a:effectLst/>
                          <a:latin typeface="Calibri" panose="020F0502020204030204" pitchFamily="34" charset="0"/>
                        </a:rPr>
                        <a:t>float</a:t>
                      </a:r>
                    </a:p>
                  </a:txBody>
                  <a:tcPr marL="0" marR="0" marT="0" marB="0" anchor="b"/>
                </a:tc>
                <a:tc>
                  <a:txBody>
                    <a:bodyPr/>
                    <a:lstStyle/>
                    <a:p>
                      <a:pPr algn="l" fontAlgn="b"/>
                      <a:r>
                        <a:rPr lang="es-MX" sz="700" u="none" strike="noStrike">
                          <a:effectLst/>
                        </a:rPr>
                        <a:t>Megawatt Hora (MWh)</a:t>
                      </a:r>
                      <a:endParaRPr lang="es-MX" sz="7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MX" sz="700" u="none" strike="noStrike" dirty="0">
                          <a:effectLst/>
                        </a:rPr>
                        <a:t>Demanda mínima de energia diaria de toda la región Noroeste de México </a:t>
                      </a:r>
                      <a:endParaRPr lang="es-MX" sz="7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93698123"/>
                  </a:ext>
                </a:extLst>
              </a:tr>
            </a:tbl>
          </a:graphicData>
        </a:graphic>
      </p:graphicFrame>
    </p:spTree>
    <p:extLst>
      <p:ext uri="{BB962C8B-B14F-4D97-AF65-F5344CB8AC3E}">
        <p14:creationId xmlns:p14="http://schemas.microsoft.com/office/powerpoint/2010/main" val="2795669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subTitle" idx="1"/>
          </p:nvPr>
        </p:nvSpPr>
        <p:spPr>
          <a:xfrm>
            <a:off x="351275" y="1508761"/>
            <a:ext cx="4736599" cy="2521204"/>
          </a:xfrm>
          <a:prstGeom prst="rect">
            <a:avLst/>
          </a:prstGeom>
        </p:spPr>
        <p:txBody>
          <a:bodyPr spcFirstLastPara="1" wrap="square" lIns="91425" tIns="91425" rIns="91425" bIns="91425" anchor="t" anchorCtr="0">
            <a:noAutofit/>
          </a:bodyPr>
          <a:lstStyle/>
          <a:p>
            <a:pPr marL="0" lvl="0" indent="0">
              <a:spcAft>
                <a:spcPts val="1600"/>
              </a:spcAft>
            </a:pPr>
            <a:r>
              <a:rPr lang="es-MX" dirty="0"/>
              <a:t>Las LSTM son un tipo especial de redes recurrentes. La característica principal de las redes recurrentes es que la información puede persistir introduciendo bucles en el diagrama de la red, por lo que, básicamente, pueden </a:t>
            </a:r>
            <a:r>
              <a:rPr lang="es-MX" i="1" dirty="0"/>
              <a:t>recordar</a:t>
            </a:r>
            <a:r>
              <a:rPr lang="es-MX" dirty="0"/>
              <a:t> estados previos y utilizar esta información para decidir cuál será el siguiente. Esta característica las hace muy adecuadas para manejar series cronológicas. Mientras las redes recurrentes estándar pueden modelar dependencias a corto plazo (es decir, relaciones cercanas en la serie de tiempo ), las LSTM pueden aprender dependencias largas, por lo que se podría decir que tienen una </a:t>
            </a:r>
            <a:r>
              <a:rPr lang="es-MX" i="1" dirty="0"/>
              <a:t>memoria</a:t>
            </a:r>
            <a:r>
              <a:rPr lang="es-MX" dirty="0"/>
              <a:t> a más largo plazo. </a:t>
            </a:r>
            <a:endParaRPr dirty="0"/>
          </a:p>
        </p:txBody>
      </p:sp>
      <p:sp>
        <p:nvSpPr>
          <p:cNvPr id="238" name="Google Shape;238;p38"/>
          <p:cNvSpPr txBox="1">
            <a:spLocks noGrp="1"/>
          </p:cNvSpPr>
          <p:nvPr>
            <p:ph type="title"/>
          </p:nvPr>
        </p:nvSpPr>
        <p:spPr>
          <a:xfrm>
            <a:off x="713230" y="603848"/>
            <a:ext cx="28326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RNN LSTM</a:t>
            </a:r>
            <a:endParaRPr dirty="0"/>
          </a:p>
        </p:txBody>
      </p:sp>
      <p:pic>
        <p:nvPicPr>
          <p:cNvPr id="3" name="Imagen 2">
            <a:extLst>
              <a:ext uri="{FF2B5EF4-FFF2-40B4-BE49-F238E27FC236}">
                <a16:creationId xmlns:a16="http://schemas.microsoft.com/office/drawing/2014/main" id="{FCCCAB3E-D940-4645-8369-B1E1BC09EAF5}"/>
              </a:ext>
            </a:extLst>
          </p:cNvPr>
          <p:cNvPicPr>
            <a:picLocks noChangeAspect="1"/>
          </p:cNvPicPr>
          <p:nvPr/>
        </p:nvPicPr>
        <p:blipFill>
          <a:blip r:embed="rId3"/>
          <a:stretch>
            <a:fillRect/>
          </a:stretch>
        </p:blipFill>
        <p:spPr>
          <a:xfrm>
            <a:off x="5325625" y="1680464"/>
            <a:ext cx="3467100" cy="2349500"/>
          </a:xfrm>
          <a:prstGeom prst="rect">
            <a:avLst/>
          </a:prstGeom>
        </p:spPr>
      </p:pic>
      <p:sp>
        <p:nvSpPr>
          <p:cNvPr id="4" name="Rectángulo 3">
            <a:extLst>
              <a:ext uri="{FF2B5EF4-FFF2-40B4-BE49-F238E27FC236}">
                <a16:creationId xmlns:a16="http://schemas.microsoft.com/office/drawing/2014/main" id="{4D6375FE-A994-3249-A0EE-431BF797BAF3}"/>
              </a:ext>
            </a:extLst>
          </p:cNvPr>
          <p:cNvSpPr/>
          <p:nvPr/>
        </p:nvSpPr>
        <p:spPr>
          <a:xfrm>
            <a:off x="963923" y="4521026"/>
            <a:ext cx="4572000" cy="276999"/>
          </a:xfrm>
          <a:prstGeom prst="rect">
            <a:avLst/>
          </a:prstGeom>
        </p:spPr>
        <p:txBody>
          <a:bodyPr>
            <a:spAutoFit/>
          </a:bodyPr>
          <a:lstStyle/>
          <a:p>
            <a:r>
              <a:rPr lang="es-MX" sz="1200" i="1" dirty="0"/>
              <a:t>http://colah.github.io/posts/2015-08-Understanding-LSTMs/</a:t>
            </a:r>
          </a:p>
        </p:txBody>
      </p:sp>
      <p:sp>
        <p:nvSpPr>
          <p:cNvPr id="9" name="Google Shape;237;p38">
            <a:extLst>
              <a:ext uri="{FF2B5EF4-FFF2-40B4-BE49-F238E27FC236}">
                <a16:creationId xmlns:a16="http://schemas.microsoft.com/office/drawing/2014/main" id="{E671D5E0-AFE3-2B4D-8D9E-1DEA016FF982}"/>
              </a:ext>
            </a:extLst>
          </p:cNvPr>
          <p:cNvSpPr txBox="1">
            <a:spLocks/>
          </p:cNvSpPr>
          <p:nvPr/>
        </p:nvSpPr>
        <p:spPr>
          <a:xfrm>
            <a:off x="356992" y="4456678"/>
            <a:ext cx="712477" cy="2946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1600"/>
              </a:spcBef>
              <a:spcAft>
                <a:spcPts val="160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marL="0" indent="0">
              <a:spcAft>
                <a:spcPts val="1600"/>
              </a:spcAft>
            </a:pPr>
            <a:r>
              <a:rPr lang="es-MX" i="1" dirty="0"/>
              <a:t>Fuente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41"/>
          <p:cNvSpPr txBox="1">
            <a:spLocks noGrp="1"/>
          </p:cNvSpPr>
          <p:nvPr>
            <p:ph type="title"/>
          </p:nvPr>
        </p:nvSpPr>
        <p:spPr>
          <a:xfrm>
            <a:off x="3035808" y="562775"/>
            <a:ext cx="5367585" cy="478200"/>
          </a:xfrm>
          <a:prstGeom prst="rect">
            <a:avLst/>
          </a:prstGeom>
        </p:spPr>
        <p:txBody>
          <a:bodyPr spcFirstLastPara="1" wrap="square" lIns="91425" tIns="91425" rIns="91425" bIns="91425" anchor="t" anchorCtr="0">
            <a:noAutofit/>
          </a:bodyPr>
          <a:lstStyle/>
          <a:p>
            <a:pPr lvl="0" algn="r"/>
            <a:r>
              <a:rPr lang="en" dirty="0"/>
              <a:t>Pre-</a:t>
            </a:r>
            <a:r>
              <a:rPr lang="en" dirty="0" err="1"/>
              <a:t>procesado</a:t>
            </a:r>
            <a:r>
              <a:rPr lang="en" dirty="0"/>
              <a:t> y </a:t>
            </a:r>
            <a:r>
              <a:rPr lang="en" dirty="0" err="1"/>
              <a:t>Visualización</a:t>
            </a:r>
            <a:r>
              <a:rPr lang="en" dirty="0"/>
              <a:t> </a:t>
            </a:r>
            <a:endParaRPr dirty="0"/>
          </a:p>
        </p:txBody>
      </p:sp>
      <p:sp>
        <p:nvSpPr>
          <p:cNvPr id="12" name="Google Shape;270;p42">
            <a:extLst>
              <a:ext uri="{FF2B5EF4-FFF2-40B4-BE49-F238E27FC236}">
                <a16:creationId xmlns:a16="http://schemas.microsoft.com/office/drawing/2014/main" id="{23F0BE9F-365D-0B4E-BCE6-D10683C77601}"/>
              </a:ext>
            </a:extLst>
          </p:cNvPr>
          <p:cNvSpPr txBox="1">
            <a:spLocks/>
          </p:cNvSpPr>
          <p:nvPr/>
        </p:nvSpPr>
        <p:spPr>
          <a:xfrm>
            <a:off x="75463" y="1040975"/>
            <a:ext cx="4368521" cy="1530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2pPr>
            <a:lvl3pPr marL="1371600" marR="0" lvl="2"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3pPr>
            <a:lvl4pPr marL="1828800" marR="0" lvl="3"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4pPr>
            <a:lvl5pPr marL="2286000" marR="0" lvl="4"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5pPr>
            <a:lvl6pPr marL="2743200" marR="0" lvl="5"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6pPr>
            <a:lvl7pPr marL="3200400" marR="0" lvl="6"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7pPr>
            <a:lvl8pPr marL="3657600" marR="0" lvl="7"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8pPr>
            <a:lvl9pPr marL="4114800" marR="0" lvl="8" indent="-304800" algn="l" rtl="0">
              <a:lnSpc>
                <a:spcPct val="100000"/>
              </a:lnSpc>
              <a:spcBef>
                <a:spcPts val="1600"/>
              </a:spcBef>
              <a:spcAft>
                <a:spcPts val="160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9pPr>
          </a:lstStyle>
          <a:p>
            <a:pPr marL="0" indent="0">
              <a:spcBef>
                <a:spcPts val="1600"/>
              </a:spcBef>
              <a:spcAft>
                <a:spcPts val="1600"/>
              </a:spcAft>
              <a:buFont typeface="Assistant"/>
              <a:buNone/>
            </a:pPr>
            <a:r>
              <a:rPr lang="es-ES" dirty="0"/>
              <a:t>Al seleccionar los datos requeridos (fecha y consumo de las 24 </a:t>
            </a:r>
            <a:r>
              <a:rPr lang="es-ES" dirty="0" err="1"/>
              <a:t>hrs</a:t>
            </a:r>
            <a:r>
              <a:rPr lang="es-ES" dirty="0"/>
              <a:t> del día), realizar la transposición, establecer la fecha como </a:t>
            </a:r>
            <a:r>
              <a:rPr lang="es-ES" dirty="0" err="1"/>
              <a:t>index</a:t>
            </a:r>
            <a:r>
              <a:rPr lang="es-ES" dirty="0"/>
              <a:t> y establecer la frecuencia de la serie de tiempo en </a:t>
            </a:r>
            <a:r>
              <a:rPr lang="es-ES" dirty="0" err="1"/>
              <a:t>hrs</a:t>
            </a:r>
            <a:r>
              <a:rPr lang="es-ES" dirty="0"/>
              <a:t>, obtenemos.</a:t>
            </a:r>
          </a:p>
        </p:txBody>
      </p:sp>
      <p:pic>
        <p:nvPicPr>
          <p:cNvPr id="13" name="Imagen 12">
            <a:extLst>
              <a:ext uri="{FF2B5EF4-FFF2-40B4-BE49-F238E27FC236}">
                <a16:creationId xmlns:a16="http://schemas.microsoft.com/office/drawing/2014/main" id="{CBD7AEEB-9C46-0449-BAC1-073AB0C5B284}"/>
              </a:ext>
            </a:extLst>
          </p:cNvPr>
          <p:cNvPicPr>
            <a:picLocks noChangeAspect="1"/>
          </p:cNvPicPr>
          <p:nvPr/>
        </p:nvPicPr>
        <p:blipFill>
          <a:blip r:embed="rId3"/>
          <a:stretch>
            <a:fillRect/>
          </a:stretch>
        </p:blipFill>
        <p:spPr>
          <a:xfrm>
            <a:off x="876579" y="2245265"/>
            <a:ext cx="1718245" cy="2685604"/>
          </a:xfrm>
          <a:prstGeom prst="rect">
            <a:avLst/>
          </a:prstGeom>
        </p:spPr>
      </p:pic>
      <p:pic>
        <p:nvPicPr>
          <p:cNvPr id="7" name="Imagen 6">
            <a:extLst>
              <a:ext uri="{FF2B5EF4-FFF2-40B4-BE49-F238E27FC236}">
                <a16:creationId xmlns:a16="http://schemas.microsoft.com/office/drawing/2014/main" id="{9632487F-1719-1E41-A7C4-41FBE2903E18}"/>
              </a:ext>
            </a:extLst>
          </p:cNvPr>
          <p:cNvPicPr>
            <a:picLocks noChangeAspect="1"/>
          </p:cNvPicPr>
          <p:nvPr/>
        </p:nvPicPr>
        <p:blipFill>
          <a:blip r:embed="rId4"/>
          <a:stretch>
            <a:fillRect/>
          </a:stretch>
        </p:blipFill>
        <p:spPr>
          <a:xfrm>
            <a:off x="2889504" y="2764776"/>
            <a:ext cx="6135624" cy="16465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41"/>
          <p:cNvSpPr txBox="1">
            <a:spLocks noGrp="1"/>
          </p:cNvSpPr>
          <p:nvPr>
            <p:ph type="title"/>
          </p:nvPr>
        </p:nvSpPr>
        <p:spPr>
          <a:xfrm>
            <a:off x="3790425" y="544487"/>
            <a:ext cx="4640400" cy="4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Red Neuronal. </a:t>
            </a:r>
            <a:r>
              <a:rPr lang="en" dirty="0" err="1"/>
              <a:t>Modelo</a:t>
            </a:r>
            <a:r>
              <a:rPr lang="en" dirty="0"/>
              <a:t> I</a:t>
            </a:r>
            <a:endParaRPr dirty="0"/>
          </a:p>
        </p:txBody>
      </p:sp>
      <p:sp>
        <p:nvSpPr>
          <p:cNvPr id="3" name="Google Shape;237;p38">
            <a:extLst>
              <a:ext uri="{FF2B5EF4-FFF2-40B4-BE49-F238E27FC236}">
                <a16:creationId xmlns:a16="http://schemas.microsoft.com/office/drawing/2014/main" id="{BA769D5D-3E62-EA46-9A2E-1BB4A1A58ADD}"/>
              </a:ext>
            </a:extLst>
          </p:cNvPr>
          <p:cNvSpPr txBox="1">
            <a:spLocks/>
          </p:cNvSpPr>
          <p:nvPr/>
        </p:nvSpPr>
        <p:spPr>
          <a:xfrm>
            <a:off x="228593" y="1371600"/>
            <a:ext cx="3328424" cy="27706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2pPr>
            <a:lvl3pPr marL="1371600" marR="0" lvl="2"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3pPr>
            <a:lvl4pPr marL="1828800" marR="0" lvl="3"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4pPr>
            <a:lvl5pPr marL="2286000" marR="0" lvl="4"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5pPr>
            <a:lvl6pPr marL="2743200" marR="0" lvl="5"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6pPr>
            <a:lvl7pPr marL="3200400" marR="0" lvl="6"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7pPr>
            <a:lvl8pPr marL="3657600" marR="0" lvl="7" indent="-304800" algn="l" rtl="0">
              <a:lnSpc>
                <a:spcPct val="100000"/>
              </a:lnSpc>
              <a:spcBef>
                <a:spcPts val="1600"/>
              </a:spcBef>
              <a:spcAft>
                <a:spcPts val="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8pPr>
            <a:lvl9pPr marL="4114800" marR="0" lvl="8" indent="-304800" algn="l" rtl="0">
              <a:lnSpc>
                <a:spcPct val="100000"/>
              </a:lnSpc>
              <a:spcBef>
                <a:spcPts val="1600"/>
              </a:spcBef>
              <a:spcAft>
                <a:spcPts val="1600"/>
              </a:spcAft>
              <a:buClr>
                <a:schemeClr val="dk1"/>
              </a:buClr>
              <a:buSzPts val="1200"/>
              <a:buFont typeface="Assistant"/>
              <a:buChar char="■"/>
              <a:defRPr sz="1200" b="0" i="0" u="none" strike="noStrike" cap="none">
                <a:solidFill>
                  <a:schemeClr val="dk1"/>
                </a:solidFill>
                <a:latin typeface="Assistant"/>
                <a:ea typeface="Assistant"/>
                <a:cs typeface="Assistant"/>
                <a:sym typeface="Assistant"/>
              </a:defRPr>
            </a:lvl9pPr>
          </a:lstStyle>
          <a:p>
            <a:pPr marL="0" indent="0">
              <a:spcAft>
                <a:spcPts val="1600"/>
              </a:spcAft>
              <a:buFont typeface="Assistant"/>
              <a:buNone/>
            </a:pPr>
            <a:r>
              <a:rPr lang="es-MX" dirty="0"/>
              <a:t>Compuesto por.</a:t>
            </a:r>
          </a:p>
          <a:p>
            <a:pPr marL="285750" indent="-285750">
              <a:spcAft>
                <a:spcPts val="1000"/>
              </a:spcAft>
              <a:buFont typeface="Arial" panose="020B0604020202020204" pitchFamily="34" charset="0"/>
              <a:buChar char="•"/>
            </a:pPr>
            <a:r>
              <a:rPr lang="es-MX" dirty="0"/>
              <a:t>1 Capa LSTM, 50 unidades, activador Relu.</a:t>
            </a:r>
          </a:p>
          <a:p>
            <a:pPr marL="285750" indent="-285750">
              <a:spcAft>
                <a:spcPts val="1000"/>
              </a:spcAft>
              <a:buFont typeface="Arial" panose="020B0604020202020204" pitchFamily="34" charset="0"/>
              <a:buChar char="•"/>
            </a:pPr>
            <a:r>
              <a:rPr lang="es-MX" dirty="0"/>
              <a:t>Loss: mean_squear_error</a:t>
            </a:r>
          </a:p>
          <a:p>
            <a:pPr marL="285750" indent="-285750">
              <a:spcAft>
                <a:spcPts val="1000"/>
              </a:spcAft>
              <a:buFont typeface="Arial" panose="020B0604020202020204" pitchFamily="34" charset="0"/>
              <a:buChar char="•"/>
            </a:pPr>
            <a:r>
              <a:rPr lang="es-MX" dirty="0"/>
              <a:t>Optimizador:  Adam</a:t>
            </a:r>
          </a:p>
          <a:p>
            <a:pPr marL="285750" indent="-285750">
              <a:spcAft>
                <a:spcPts val="1000"/>
              </a:spcAft>
              <a:buFont typeface="Arial" panose="020B0604020202020204" pitchFamily="34" charset="0"/>
              <a:buChar char="•"/>
            </a:pPr>
            <a:r>
              <a:rPr lang="es-MX" dirty="0"/>
              <a:t>Epochs: 25</a:t>
            </a:r>
          </a:p>
          <a:p>
            <a:pPr marL="285750" indent="-285750">
              <a:spcAft>
                <a:spcPts val="1000"/>
              </a:spcAft>
              <a:buFont typeface="Arial" panose="020B0604020202020204" pitchFamily="34" charset="0"/>
              <a:buChar char="•"/>
            </a:pPr>
            <a:r>
              <a:rPr lang="es-MX" dirty="0"/>
              <a:t>Batch_size: 32</a:t>
            </a:r>
          </a:p>
        </p:txBody>
      </p:sp>
      <p:pic>
        <p:nvPicPr>
          <p:cNvPr id="4" name="Imagen 3">
            <a:extLst>
              <a:ext uri="{FF2B5EF4-FFF2-40B4-BE49-F238E27FC236}">
                <a16:creationId xmlns:a16="http://schemas.microsoft.com/office/drawing/2014/main" id="{F8C7F4C8-F2F9-3F41-927E-7BDDD4A8E542}"/>
              </a:ext>
            </a:extLst>
          </p:cNvPr>
          <p:cNvPicPr>
            <a:picLocks noChangeAspect="1"/>
          </p:cNvPicPr>
          <p:nvPr/>
        </p:nvPicPr>
        <p:blipFill>
          <a:blip r:embed="rId3"/>
          <a:stretch>
            <a:fillRect/>
          </a:stretch>
        </p:blipFill>
        <p:spPr>
          <a:xfrm>
            <a:off x="3671133" y="1561774"/>
            <a:ext cx="5056633" cy="806417"/>
          </a:xfrm>
          <a:prstGeom prst="rect">
            <a:avLst/>
          </a:prstGeom>
        </p:spPr>
      </p:pic>
      <p:pic>
        <p:nvPicPr>
          <p:cNvPr id="6" name="Imagen 5">
            <a:extLst>
              <a:ext uri="{FF2B5EF4-FFF2-40B4-BE49-F238E27FC236}">
                <a16:creationId xmlns:a16="http://schemas.microsoft.com/office/drawing/2014/main" id="{C9B85957-1086-3346-9248-A81116F59DEF}"/>
              </a:ext>
            </a:extLst>
          </p:cNvPr>
          <p:cNvPicPr>
            <a:picLocks noChangeAspect="1"/>
          </p:cNvPicPr>
          <p:nvPr/>
        </p:nvPicPr>
        <p:blipFill>
          <a:blip r:embed="rId4"/>
          <a:stretch>
            <a:fillRect/>
          </a:stretch>
        </p:blipFill>
        <p:spPr>
          <a:xfrm>
            <a:off x="3671133" y="2464171"/>
            <a:ext cx="4341701" cy="1692656"/>
          </a:xfrm>
          <a:prstGeom prst="rect">
            <a:avLst/>
          </a:prstGeom>
        </p:spPr>
      </p:pic>
      <p:pic>
        <p:nvPicPr>
          <p:cNvPr id="8" name="Imagen 7">
            <a:extLst>
              <a:ext uri="{FF2B5EF4-FFF2-40B4-BE49-F238E27FC236}">
                <a16:creationId xmlns:a16="http://schemas.microsoft.com/office/drawing/2014/main" id="{07A80D61-E2A2-2E48-B5AC-2D8A7B9501A4}"/>
              </a:ext>
            </a:extLst>
          </p:cNvPr>
          <p:cNvPicPr>
            <a:picLocks noChangeAspect="1"/>
          </p:cNvPicPr>
          <p:nvPr/>
        </p:nvPicPr>
        <p:blipFill>
          <a:blip r:embed="rId5"/>
          <a:stretch>
            <a:fillRect/>
          </a:stretch>
        </p:blipFill>
        <p:spPr>
          <a:xfrm>
            <a:off x="3671133" y="4255093"/>
            <a:ext cx="4931983" cy="577479"/>
          </a:xfrm>
          <a:prstGeom prst="rect">
            <a:avLst/>
          </a:prstGeom>
        </p:spPr>
      </p:pic>
    </p:spTree>
    <p:extLst>
      <p:ext uri="{BB962C8B-B14F-4D97-AF65-F5344CB8AC3E}">
        <p14:creationId xmlns:p14="http://schemas.microsoft.com/office/powerpoint/2010/main" val="3739144464"/>
      </p:ext>
    </p:extLst>
  </p:cSld>
  <p:clrMapOvr>
    <a:masterClrMapping/>
  </p:clrMapOvr>
</p:sld>
</file>

<file path=ppt/theme/theme1.xml><?xml version="1.0" encoding="utf-8"?>
<a:theme xmlns:a="http://schemas.openxmlformats.org/drawingml/2006/main" name="Nurse Academy Center by Slidesgo">
  <a:themeElements>
    <a:clrScheme name="Simple Light">
      <a:dk1>
        <a:srgbClr val="212121"/>
      </a:dk1>
      <a:lt1>
        <a:srgbClr val="FFFFFF"/>
      </a:lt1>
      <a:dk2>
        <a:srgbClr val="036B9E"/>
      </a:dk2>
      <a:lt2>
        <a:srgbClr val="ECF1F5"/>
      </a:lt2>
      <a:accent1>
        <a:srgbClr val="2BAADD"/>
      </a:accent1>
      <a:accent2>
        <a:srgbClr val="9F9F9F"/>
      </a:accent2>
      <a:accent3>
        <a:srgbClr val="036B9E"/>
      </a:accent3>
      <a:accent4>
        <a:srgbClr val="ECF1F5"/>
      </a:accent4>
      <a:accent5>
        <a:srgbClr val="2BAADD"/>
      </a:accent5>
      <a:accent6>
        <a:srgbClr val="9F9F9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1549</Words>
  <Application>Microsoft Macintosh PowerPoint</Application>
  <PresentationFormat>Presentación en pantalla (16:9)</PresentationFormat>
  <Paragraphs>176</Paragraphs>
  <Slides>17</Slides>
  <Notes>17</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17</vt:i4>
      </vt:variant>
    </vt:vector>
  </HeadingPairs>
  <TitlesOfParts>
    <vt:vector size="28" baseType="lpstr">
      <vt:lpstr>Proxima Nova</vt:lpstr>
      <vt:lpstr>Josefin Sans</vt:lpstr>
      <vt:lpstr>Assistant</vt:lpstr>
      <vt:lpstr>Assistant ExtraLight</vt:lpstr>
      <vt:lpstr>Mukta ExtraBold</vt:lpstr>
      <vt:lpstr>Mukta Bold</vt:lpstr>
      <vt:lpstr>Roboto Condensed Light</vt:lpstr>
      <vt:lpstr>Calibri</vt:lpstr>
      <vt:lpstr>Arial</vt:lpstr>
      <vt:lpstr>Inconsolata</vt:lpstr>
      <vt:lpstr>Nurse Academy Center by Slidesgo</vt:lpstr>
      <vt:lpstr>Redes Neuronales Recurrentes Para Pronóstico de  Consumo de Energía Electrica en el Noroeste de México</vt:lpstr>
      <vt:lpstr>Universidad de Sonora</vt:lpstr>
      <vt:lpstr>Contexto</vt:lpstr>
      <vt:lpstr>Datos</vt:lpstr>
      <vt:lpstr>Datos</vt:lpstr>
      <vt:lpstr>Datos</vt:lpstr>
      <vt:lpstr>RNN LSTM</vt:lpstr>
      <vt:lpstr>Pre-procesado y Visualización </vt:lpstr>
      <vt:lpstr>Red Neuronal. Modelo I</vt:lpstr>
      <vt:lpstr>Resultados de Modelo I</vt:lpstr>
      <vt:lpstr>Red Neuronal. Modelo II</vt:lpstr>
      <vt:lpstr>Resultados de Modelo II</vt:lpstr>
      <vt:lpstr>Red Neuronal. Modelo III</vt:lpstr>
      <vt:lpstr>Resultados de Modelo III</vt:lpstr>
      <vt:lpstr>Red Neuronal. Modelo IV</vt:lpstr>
      <vt:lpstr>Resultados de Modelo IV</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Neuronales Recurrentes Para Pronóstico de  Consumo de Energía Electrica en el Noroeste de México</dc:title>
  <cp:lastModifiedBy>Microsoft Office User</cp:lastModifiedBy>
  <cp:revision>21</cp:revision>
  <dcterms:modified xsi:type="dcterms:W3CDTF">2021-05-12T21:44:10Z</dcterms:modified>
</cp:coreProperties>
</file>