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6" r:id="rId9"/>
    <p:sldId id="267" r:id="rId10"/>
    <p:sldId id="264" r:id="rId11"/>
    <p:sldId id="269" r:id="rId12"/>
    <p:sldId id="268" r:id="rId13"/>
    <p:sldId id="270"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fad4988d3d4949cd" providerId="Windows Live" clId="Web-{E658C680-4747-42B9-8A57-EA4AEF9FDB86}"/>
    <pc:docChg chg="modSld">
      <pc:chgData name="Guest User" userId="fad4988d3d4949cd" providerId="Windows Live" clId="Web-{E658C680-4747-42B9-8A57-EA4AEF9FDB86}" dt="2018-10-23T04:27:18.555" v="4" actId="20577"/>
      <pc:docMkLst>
        <pc:docMk/>
      </pc:docMkLst>
      <pc:sldChg chg="modSp">
        <pc:chgData name="Guest User" userId="fad4988d3d4949cd" providerId="Windows Live" clId="Web-{E658C680-4747-42B9-8A57-EA4AEF9FDB86}" dt="2018-10-23T04:27:13.446" v="2" actId="20577"/>
        <pc:sldMkLst>
          <pc:docMk/>
          <pc:sldMk cId="3687217383" sldId="264"/>
        </pc:sldMkLst>
        <pc:spChg chg="mod">
          <ac:chgData name="Guest User" userId="fad4988d3d4949cd" providerId="Windows Live" clId="Web-{E658C680-4747-42B9-8A57-EA4AEF9FDB86}" dt="2018-10-23T04:27:13.446" v="2" actId="20577"/>
          <ac:spMkLst>
            <pc:docMk/>
            <pc:sldMk cId="3687217383" sldId="264"/>
            <ac:spMk id="3" creationId="{D988CF18-BF52-41BD-89ED-1213E531324D}"/>
          </ac:spMkLst>
        </pc:spChg>
      </pc:sldChg>
    </pc:docChg>
  </pc:docChgLst>
  <pc:docChgLst>
    <pc:chgData name="Guest User" userId="fad4988d3d4949cd" providerId="Windows Live" clId="Web-{F099432B-8356-4D94-8ECB-ADCB5EF851D2}"/>
    <pc:docChg chg="addSld modSld">
      <pc:chgData name="Guest User" userId="fad4988d3d4949cd" providerId="Windows Live" clId="Web-{F099432B-8356-4D94-8ECB-ADCB5EF851D2}" dt="2018-11-05T07:08:43.966" v="10"/>
      <pc:docMkLst>
        <pc:docMk/>
      </pc:docMkLst>
      <pc:sldChg chg="modSp">
        <pc:chgData name="Guest User" userId="fad4988d3d4949cd" providerId="Windows Live" clId="Web-{F099432B-8356-4D94-8ECB-ADCB5EF851D2}" dt="2018-11-05T07:08:06.685" v="8" actId="20577"/>
        <pc:sldMkLst>
          <pc:docMk/>
          <pc:sldMk cId="4157082590" sldId="256"/>
        </pc:sldMkLst>
        <pc:spChg chg="mod">
          <ac:chgData name="Guest User" userId="fad4988d3d4949cd" providerId="Windows Live" clId="Web-{F099432B-8356-4D94-8ECB-ADCB5EF851D2}" dt="2018-11-05T07:08:06.685" v="8" actId="20577"/>
          <ac:spMkLst>
            <pc:docMk/>
            <pc:sldMk cId="4157082590" sldId="256"/>
            <ac:spMk id="2" creationId="{00000000-0000-0000-0000-000000000000}"/>
          </ac:spMkLst>
        </pc:spChg>
      </pc:sldChg>
      <pc:sldChg chg="new">
        <pc:chgData name="Guest User" userId="fad4988d3d4949cd" providerId="Windows Live" clId="Web-{F099432B-8356-4D94-8ECB-ADCB5EF851D2}" dt="2018-11-05T07:08:43.966" v="10"/>
        <pc:sldMkLst>
          <pc:docMk/>
          <pc:sldMk cId="229572600" sldId="268"/>
        </pc:sldMkLst>
      </pc:sldChg>
    </pc:docChg>
  </pc:docChgLst>
  <pc:docChgLst>
    <pc:chgData name="Guest User" userId="fad4988d3d4949cd" providerId="Windows Live" clId="Web-{3090CF6E-DFF8-4C5D-9805-8C614257C4FB}"/>
    <pc:docChg chg="addSld delSld modSld sldOrd">
      <pc:chgData name="Guest User" userId="fad4988d3d4949cd" providerId="Windows Live" clId="Web-{3090CF6E-DFF8-4C5D-9805-8C614257C4FB}" dt="2018-11-05T08:21:57.220" v="733" actId="20577"/>
      <pc:docMkLst>
        <pc:docMk/>
      </pc:docMkLst>
      <pc:sldChg chg="modSp">
        <pc:chgData name="Guest User" userId="fad4988d3d4949cd" providerId="Windows Live" clId="Web-{3090CF6E-DFF8-4C5D-9805-8C614257C4FB}" dt="2018-11-05T07:54:08.469" v="729" actId="1076"/>
        <pc:sldMkLst>
          <pc:docMk/>
          <pc:sldMk cId="1640947586" sldId="261"/>
        </pc:sldMkLst>
        <pc:spChg chg="mod">
          <ac:chgData name="Guest User" userId="fad4988d3d4949cd" providerId="Windows Live" clId="Web-{3090CF6E-DFF8-4C5D-9805-8C614257C4FB}" dt="2018-11-05T07:52:07.842" v="716" actId="20577"/>
          <ac:spMkLst>
            <pc:docMk/>
            <pc:sldMk cId="1640947586" sldId="261"/>
            <ac:spMk id="2" creationId="{EF92F1C3-EB06-449E-AD40-2CF070C802A0}"/>
          </ac:spMkLst>
        </pc:spChg>
        <pc:spChg chg="mod">
          <ac:chgData name="Guest User" userId="fad4988d3d4949cd" providerId="Windows Live" clId="Web-{3090CF6E-DFF8-4C5D-9805-8C614257C4FB}" dt="2018-11-05T07:53:32.797" v="725" actId="14100"/>
          <ac:spMkLst>
            <pc:docMk/>
            <pc:sldMk cId="1640947586" sldId="261"/>
            <ac:spMk id="3" creationId="{0FFC90F4-B533-4971-BA2E-2CA40CFA4E00}"/>
          </ac:spMkLst>
        </pc:spChg>
        <pc:spChg chg="mod">
          <ac:chgData name="Guest User" userId="fad4988d3d4949cd" providerId="Windows Live" clId="Web-{3090CF6E-DFF8-4C5D-9805-8C614257C4FB}" dt="2018-11-05T07:53:46.281" v="728" actId="14100"/>
          <ac:spMkLst>
            <pc:docMk/>
            <pc:sldMk cId="1640947586" sldId="261"/>
            <ac:spMk id="5" creationId="{2B6CFB18-2554-4813-95F8-B4277672015A}"/>
          </ac:spMkLst>
        </pc:spChg>
        <pc:spChg chg="mod">
          <ac:chgData name="Guest User" userId="fad4988d3d4949cd" providerId="Windows Live" clId="Web-{3090CF6E-DFF8-4C5D-9805-8C614257C4FB}" dt="2018-11-05T07:54:08.469" v="729" actId="1076"/>
          <ac:spMkLst>
            <pc:docMk/>
            <pc:sldMk cId="1640947586" sldId="261"/>
            <ac:spMk id="6" creationId="{D634BC0C-17E2-4F00-B0C5-A37F575B69FE}"/>
          </ac:spMkLst>
        </pc:spChg>
      </pc:sldChg>
      <pc:sldChg chg="ord">
        <pc:chgData name="Guest User" userId="fad4988d3d4949cd" providerId="Windows Live" clId="Web-{3090CF6E-DFF8-4C5D-9805-8C614257C4FB}" dt="2018-11-05T07:20:56.381" v="83"/>
        <pc:sldMkLst>
          <pc:docMk/>
          <pc:sldMk cId="3687217383" sldId="264"/>
        </pc:sldMkLst>
      </pc:sldChg>
      <pc:sldChg chg="modSp">
        <pc:chgData name="Guest User" userId="fad4988d3d4949cd" providerId="Windows Live" clId="Web-{3090CF6E-DFF8-4C5D-9805-8C614257C4FB}" dt="2018-11-05T08:21:57.220" v="732" actId="20577"/>
        <pc:sldMkLst>
          <pc:docMk/>
          <pc:sldMk cId="2794405669" sldId="266"/>
        </pc:sldMkLst>
        <pc:spChg chg="mod">
          <ac:chgData name="Guest User" userId="fad4988d3d4949cd" providerId="Windows Live" clId="Web-{3090CF6E-DFF8-4C5D-9805-8C614257C4FB}" dt="2018-11-05T08:21:57.220" v="732" actId="20577"/>
          <ac:spMkLst>
            <pc:docMk/>
            <pc:sldMk cId="2794405669" sldId="266"/>
            <ac:spMk id="5" creationId="{AFE01E81-A68E-42AD-B6EC-9A277A934064}"/>
          </ac:spMkLst>
        </pc:spChg>
      </pc:sldChg>
      <pc:sldChg chg="modSp">
        <pc:chgData name="Guest User" userId="fad4988d3d4949cd" providerId="Windows Live" clId="Web-{3090CF6E-DFF8-4C5D-9805-8C614257C4FB}" dt="2018-11-05T07:45:38.087" v="661" actId="20577"/>
        <pc:sldMkLst>
          <pc:docMk/>
          <pc:sldMk cId="229572600" sldId="268"/>
        </pc:sldMkLst>
        <pc:spChg chg="mod">
          <ac:chgData name="Guest User" userId="fad4988d3d4949cd" providerId="Windows Live" clId="Web-{3090CF6E-DFF8-4C5D-9805-8C614257C4FB}" dt="2018-11-05T07:39:48.317" v="605" actId="20577"/>
          <ac:spMkLst>
            <pc:docMk/>
            <pc:sldMk cId="229572600" sldId="268"/>
            <ac:spMk id="2" creationId="{276763CE-1C61-4366-B8A1-BAC8B7D11E2B}"/>
          </ac:spMkLst>
        </pc:spChg>
        <pc:spChg chg="mod">
          <ac:chgData name="Guest User" userId="fad4988d3d4949cd" providerId="Windows Live" clId="Web-{3090CF6E-DFF8-4C5D-9805-8C614257C4FB}" dt="2018-11-05T07:45:38.087" v="661" actId="20577"/>
          <ac:spMkLst>
            <pc:docMk/>
            <pc:sldMk cId="229572600" sldId="268"/>
            <ac:spMk id="3" creationId="{B390ABE5-5F6D-4353-B5E6-2034D4349555}"/>
          </ac:spMkLst>
        </pc:spChg>
      </pc:sldChg>
      <pc:sldChg chg="addSp delSp modSp new mod setBg">
        <pc:chgData name="Guest User" userId="fad4988d3d4949cd" providerId="Windows Live" clId="Web-{3090CF6E-DFF8-4C5D-9805-8C614257C4FB}" dt="2018-11-05T07:20:06.208" v="82" actId="1076"/>
        <pc:sldMkLst>
          <pc:docMk/>
          <pc:sldMk cId="3943138641" sldId="269"/>
        </pc:sldMkLst>
        <pc:spChg chg="mod">
          <ac:chgData name="Guest User" userId="fad4988d3d4949cd" providerId="Windows Live" clId="Web-{3090CF6E-DFF8-4C5D-9805-8C614257C4FB}" dt="2018-11-05T07:17:09.893" v="34"/>
          <ac:spMkLst>
            <pc:docMk/>
            <pc:sldMk cId="3943138641" sldId="269"/>
            <ac:spMk id="2" creationId="{22EC6CFF-3663-4BDB-A0DA-6D5B70C441F8}"/>
          </ac:spMkLst>
        </pc:spChg>
        <pc:spChg chg="add mod">
          <ac:chgData name="Guest User" userId="fad4988d3d4949cd" providerId="Windows Live" clId="Web-{3090CF6E-DFF8-4C5D-9805-8C614257C4FB}" dt="2018-11-05T07:19:57.692" v="78" actId="20577"/>
          <ac:spMkLst>
            <pc:docMk/>
            <pc:sldMk cId="3943138641" sldId="269"/>
            <ac:spMk id="7" creationId="{4DA10BD1-61D9-4576-A612-6B536CB45894}"/>
          </ac:spMkLst>
        </pc:spChg>
        <pc:spChg chg="add del">
          <ac:chgData name="Guest User" userId="fad4988d3d4949cd" providerId="Windows Live" clId="Web-{3090CF6E-DFF8-4C5D-9805-8C614257C4FB}" dt="2018-11-05T07:16:27.127" v="26"/>
          <ac:spMkLst>
            <pc:docMk/>
            <pc:sldMk cId="3943138641" sldId="269"/>
            <ac:spMk id="8" creationId="{AB45A142-4255-493C-8284-5D566C121B10}"/>
          </ac:spMkLst>
        </pc:spChg>
        <pc:spChg chg="add mod">
          <ac:chgData name="Guest User" userId="fad4988d3d4949cd" providerId="Windows Live" clId="Web-{3090CF6E-DFF8-4C5D-9805-8C614257C4FB}" dt="2018-11-05T07:19:20.567" v="73" actId="20577"/>
          <ac:spMkLst>
            <pc:docMk/>
            <pc:sldMk cId="3943138641" sldId="269"/>
            <ac:spMk id="9" creationId="{CEA6E794-BD64-4139-8F57-D8604491B656}"/>
          </ac:spMkLst>
        </pc:spChg>
        <pc:spChg chg="add del">
          <ac:chgData name="Guest User" userId="fad4988d3d4949cd" providerId="Windows Live" clId="Web-{3090CF6E-DFF8-4C5D-9805-8C614257C4FB}" dt="2018-11-05T07:17:09.893" v="34"/>
          <ac:spMkLst>
            <pc:docMk/>
            <pc:sldMk cId="3943138641" sldId="269"/>
            <ac:spMk id="15" creationId="{6753252F-4873-4F63-801D-CC719279A7D5}"/>
          </ac:spMkLst>
        </pc:spChg>
        <pc:spChg chg="add del">
          <ac:chgData name="Guest User" userId="fad4988d3d4949cd" providerId="Windows Live" clId="Web-{3090CF6E-DFF8-4C5D-9805-8C614257C4FB}" dt="2018-11-05T07:17:09.893" v="34"/>
          <ac:spMkLst>
            <pc:docMk/>
            <pc:sldMk cId="3943138641" sldId="269"/>
            <ac:spMk id="17" creationId="{047C8CCB-F95D-4249-92DD-651249D3535A}"/>
          </ac:spMkLst>
        </pc:spChg>
        <pc:spChg chg="add del">
          <ac:chgData name="Guest User" userId="fad4988d3d4949cd" providerId="Windows Live" clId="Web-{3090CF6E-DFF8-4C5D-9805-8C614257C4FB}" dt="2018-11-05T07:17:33.003" v="38"/>
          <ac:spMkLst>
            <pc:docMk/>
            <pc:sldMk cId="3943138641" sldId="269"/>
            <ac:spMk id="22" creationId="{823AC064-BC96-4F32-8AE1-B2FD38754823}"/>
          </ac:spMkLst>
        </pc:spChg>
        <pc:spChg chg="add">
          <ac:chgData name="Guest User" userId="fad4988d3d4949cd" providerId="Windows Live" clId="Web-{3090CF6E-DFF8-4C5D-9805-8C614257C4FB}" dt="2018-11-05T07:17:33.003" v="38"/>
          <ac:spMkLst>
            <pc:docMk/>
            <pc:sldMk cId="3943138641" sldId="269"/>
            <ac:spMk id="31" creationId="{823AC064-BC96-4F32-8AE1-B2FD38754823}"/>
          </ac:spMkLst>
        </pc:spChg>
        <pc:picChg chg="add mod modCrop">
          <ac:chgData name="Guest User" userId="fad4988d3d4949cd" providerId="Windows Live" clId="Web-{3090CF6E-DFF8-4C5D-9805-8C614257C4FB}" dt="2018-11-05T07:17:43.456" v="41" actId="1076"/>
          <ac:picMkLst>
            <pc:docMk/>
            <pc:sldMk cId="3943138641" sldId="269"/>
            <ac:picMk id="3" creationId="{DA831C8E-4779-4E5F-A743-7376A5B9E557}"/>
          </ac:picMkLst>
        </pc:picChg>
        <pc:picChg chg="add mod modCrop">
          <ac:chgData name="Guest User" userId="fad4988d3d4949cd" providerId="Windows Live" clId="Web-{3090CF6E-DFF8-4C5D-9805-8C614257C4FB}" dt="2018-11-05T07:20:06.208" v="82" actId="1076"/>
          <ac:picMkLst>
            <pc:docMk/>
            <pc:sldMk cId="3943138641" sldId="269"/>
            <ac:picMk id="5" creationId="{CDA76CC3-8CED-449D-A5C2-071367330D51}"/>
          </ac:picMkLst>
        </pc:picChg>
        <pc:cxnChg chg="add del">
          <ac:chgData name="Guest User" userId="fad4988d3d4949cd" providerId="Windows Live" clId="Web-{3090CF6E-DFF8-4C5D-9805-8C614257C4FB}" dt="2018-11-05T07:16:27.127" v="26"/>
          <ac:cxnSpMkLst>
            <pc:docMk/>
            <pc:sldMk cId="3943138641" sldId="269"/>
            <ac:cxnSpMk id="10" creationId="{38FB9660-F42F-4313-BBC4-47C007FE484C}"/>
          </ac:cxnSpMkLst>
        </pc:cxnChg>
        <pc:cxnChg chg="add del">
          <ac:chgData name="Guest User" userId="fad4988d3d4949cd" providerId="Windows Live" clId="Web-{3090CF6E-DFF8-4C5D-9805-8C614257C4FB}" dt="2018-11-05T07:17:33.003" v="38"/>
          <ac:cxnSpMkLst>
            <pc:docMk/>
            <pc:sldMk cId="3943138641" sldId="269"/>
            <ac:cxnSpMk id="24" creationId="{7E7C77BC-7138-40B1-A15B-20F57A494629}"/>
          </ac:cxnSpMkLst>
        </pc:cxnChg>
        <pc:cxnChg chg="add del">
          <ac:chgData name="Guest User" userId="fad4988d3d4949cd" providerId="Windows Live" clId="Web-{3090CF6E-DFF8-4C5D-9805-8C614257C4FB}" dt="2018-11-05T07:17:33.003" v="38"/>
          <ac:cxnSpMkLst>
            <pc:docMk/>
            <pc:sldMk cId="3943138641" sldId="269"/>
            <ac:cxnSpMk id="26" creationId="{DB146403-F3D6-484B-B2ED-97F9565D0370}"/>
          </ac:cxnSpMkLst>
        </pc:cxnChg>
        <pc:cxnChg chg="add">
          <ac:chgData name="Guest User" userId="fad4988d3d4949cd" providerId="Windows Live" clId="Web-{3090CF6E-DFF8-4C5D-9805-8C614257C4FB}" dt="2018-11-05T07:17:33.003" v="38"/>
          <ac:cxnSpMkLst>
            <pc:docMk/>
            <pc:sldMk cId="3943138641" sldId="269"/>
            <ac:cxnSpMk id="33" creationId="{7E7C77BC-7138-40B1-A15B-20F57A494629}"/>
          </ac:cxnSpMkLst>
        </pc:cxnChg>
        <pc:cxnChg chg="add">
          <ac:chgData name="Guest User" userId="fad4988d3d4949cd" providerId="Windows Live" clId="Web-{3090CF6E-DFF8-4C5D-9805-8C614257C4FB}" dt="2018-11-05T07:17:33.003" v="38"/>
          <ac:cxnSpMkLst>
            <pc:docMk/>
            <pc:sldMk cId="3943138641" sldId="269"/>
            <ac:cxnSpMk id="35" creationId="{DB146403-F3D6-484B-B2ED-97F9565D0370}"/>
          </ac:cxnSpMkLst>
        </pc:cxnChg>
      </pc:sldChg>
      <pc:sldChg chg="addSp delSp modSp new del">
        <pc:chgData name="Guest User" userId="fad4988d3d4949cd" providerId="Windows Live" clId="Web-{3090CF6E-DFF8-4C5D-9805-8C614257C4FB}" dt="2018-11-05T07:51:31.576" v="707"/>
        <pc:sldMkLst>
          <pc:docMk/>
          <pc:sldMk cId="3236321115" sldId="270"/>
        </pc:sldMkLst>
        <pc:spChg chg="mod">
          <ac:chgData name="Guest User" userId="fad4988d3d4949cd" providerId="Windows Live" clId="Web-{3090CF6E-DFF8-4C5D-9805-8C614257C4FB}" dt="2018-11-05T07:48:02.339" v="685" actId="20577"/>
          <ac:spMkLst>
            <pc:docMk/>
            <pc:sldMk cId="3236321115" sldId="270"/>
            <ac:spMk id="2" creationId="{F94F3134-71CD-4CB0-AE82-11840F8548E0}"/>
          </ac:spMkLst>
        </pc:spChg>
        <pc:spChg chg="del">
          <ac:chgData name="Guest User" userId="fad4988d3d4949cd" providerId="Windows Live" clId="Web-{3090CF6E-DFF8-4C5D-9805-8C614257C4FB}" dt="2018-11-05T07:47:43.683" v="682"/>
          <ac:spMkLst>
            <pc:docMk/>
            <pc:sldMk cId="3236321115" sldId="270"/>
            <ac:spMk id="3" creationId="{A2F8BB61-716C-44F8-9B69-4BB71F1FD823}"/>
          </ac:spMkLst>
        </pc:spChg>
        <pc:spChg chg="add mod">
          <ac:chgData name="Guest User" userId="fad4988d3d4949cd" providerId="Windows Live" clId="Web-{3090CF6E-DFF8-4C5D-9805-8C614257C4FB}" dt="2018-11-05T07:49:05.668" v="698" actId="14100"/>
          <ac:spMkLst>
            <pc:docMk/>
            <pc:sldMk cId="3236321115" sldId="270"/>
            <ac:spMk id="7" creationId="{D28DABF8-4BAD-4E70-907A-A0FC050D7E79}"/>
          </ac:spMkLst>
        </pc:spChg>
        <pc:picChg chg="add del mod ord">
          <ac:chgData name="Guest User" userId="fad4988d3d4949cd" providerId="Windows Live" clId="Web-{3090CF6E-DFF8-4C5D-9805-8C614257C4FB}" dt="2018-11-05T07:47:55.480" v="684"/>
          <ac:picMkLst>
            <pc:docMk/>
            <pc:sldMk cId="3236321115" sldId="270"/>
            <ac:picMk id="4" creationId="{7C6C9C74-56C2-48DC-A64E-94A710D67CA0}"/>
          </ac:picMkLst>
        </pc:picChg>
        <pc:picChg chg="add del mod">
          <ac:chgData name="Guest User" userId="fad4988d3d4949cd" providerId="Windows Live" clId="Web-{3090CF6E-DFF8-4C5D-9805-8C614257C4FB}" dt="2018-11-05T07:51:24.498" v="706"/>
          <ac:picMkLst>
            <pc:docMk/>
            <pc:sldMk cId="3236321115" sldId="270"/>
            <ac:picMk id="9" creationId="{150C22D2-372F-4FFF-A51A-7A1F13A49200}"/>
          </ac:picMkLst>
        </pc:picChg>
      </pc:sldChg>
    </pc:docChg>
  </pc:docChgLst>
  <pc:docChgLst>
    <pc:chgData name="Guest User" userId="fad4988d3d4949cd" providerId="Windows Live" clId="Web-{1741A2A1-9D3E-4843-9BBD-945CA425D96A}"/>
    <pc:docChg chg="addSld modSld">
      <pc:chgData name="Guest User" userId="fad4988d3d4949cd" providerId="Windows Live" clId="Web-{1741A2A1-9D3E-4843-9BBD-945CA425D96A}" dt="2018-11-05T08:04:22.881" v="445" actId="20577"/>
      <pc:docMkLst>
        <pc:docMk/>
      </pc:docMkLst>
      <pc:sldChg chg="modSp">
        <pc:chgData name="Guest User" userId="fad4988d3d4949cd" providerId="Windows Live" clId="Web-{1741A2A1-9D3E-4843-9BBD-945CA425D96A}" dt="2018-11-05T07:59:07.362" v="130" actId="20577"/>
        <pc:sldMkLst>
          <pc:docMk/>
          <pc:sldMk cId="3687217383" sldId="264"/>
        </pc:sldMkLst>
        <pc:spChg chg="mod">
          <ac:chgData name="Guest User" userId="fad4988d3d4949cd" providerId="Windows Live" clId="Web-{1741A2A1-9D3E-4843-9BBD-945CA425D96A}" dt="2018-11-05T07:59:07.362" v="130" actId="20577"/>
          <ac:spMkLst>
            <pc:docMk/>
            <pc:sldMk cId="3687217383" sldId="264"/>
            <ac:spMk id="3" creationId="{D988CF18-BF52-41BD-89ED-1213E531324D}"/>
          </ac:spMkLst>
        </pc:spChg>
      </pc:sldChg>
      <pc:sldChg chg="modSp new">
        <pc:chgData name="Guest User" userId="fad4988d3d4949cd" providerId="Windows Live" clId="Web-{1741A2A1-9D3E-4843-9BBD-945CA425D96A}" dt="2018-11-05T08:04:22.881" v="444" actId="20577"/>
        <pc:sldMkLst>
          <pc:docMk/>
          <pc:sldMk cId="795371649" sldId="270"/>
        </pc:sldMkLst>
        <pc:spChg chg="mod">
          <ac:chgData name="Guest User" userId="fad4988d3d4949cd" providerId="Windows Live" clId="Web-{1741A2A1-9D3E-4843-9BBD-945CA425D96A}" dt="2018-11-05T07:57:54.596" v="22" actId="14100"/>
          <ac:spMkLst>
            <pc:docMk/>
            <pc:sldMk cId="795371649" sldId="270"/>
            <ac:spMk id="2" creationId="{796A6C8F-156A-4347-BFF8-9FB4CF1A3073}"/>
          </ac:spMkLst>
        </pc:spChg>
        <pc:spChg chg="mod">
          <ac:chgData name="Guest User" userId="fad4988d3d4949cd" providerId="Windows Live" clId="Web-{1741A2A1-9D3E-4843-9BBD-945CA425D96A}" dt="2018-11-05T08:04:22.881" v="444" actId="20577"/>
          <ac:spMkLst>
            <pc:docMk/>
            <pc:sldMk cId="795371649" sldId="270"/>
            <ac:spMk id="3" creationId="{375A8AAB-C942-469F-A3E1-DE8B7FF6131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1FA7AC5-6045-4418-8E60-F48788734473}"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508168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613236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660566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386326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875206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FA7AC5-6045-4418-8E60-F48788734473}"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40129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1FA7AC5-6045-4418-8E60-F48788734473}" type="datetimeFigureOut">
              <a:rPr lang="en-US" smtClean="0"/>
              <a:t>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056490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FA7AC5-6045-4418-8E60-F48788734473}" type="datetimeFigureOut">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573976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11/5/2018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20179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26201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4286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A7AC5-6045-4418-8E60-F48788734473}" type="datetimeFigureOut">
              <a:rPr lang="en-US" smtClean="0"/>
              <a:t>11/5/2018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3931132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a:cs typeface="Calibri Light"/>
              </a:rPr>
              <a:t>Network Security Design</a:t>
            </a:r>
            <a:br>
              <a:rPr lang="en-US" b="1">
                <a:cs typeface="Calibri Light"/>
              </a:rPr>
            </a:br>
            <a:r>
              <a:rPr lang="en-US" b="1">
                <a:cs typeface="Calibri Light"/>
              </a:rPr>
              <a:t>Architecture</a:t>
            </a:r>
            <a:br>
              <a:rPr lang="en-US" b="1">
                <a:cs typeface="Calibri Light"/>
              </a:rPr>
            </a:br>
            <a:br>
              <a:rPr lang="en-US" b="1">
                <a:cs typeface="Calibri Light"/>
              </a:rPr>
            </a:br>
            <a:endParaRPr lang="en-US"/>
          </a:p>
        </p:txBody>
      </p:sp>
      <p:sp>
        <p:nvSpPr>
          <p:cNvPr id="3" name="Subtitle 2"/>
          <p:cNvSpPr>
            <a:spLocks noGrp="1"/>
          </p:cNvSpPr>
          <p:nvPr>
            <p:ph type="subTitle" idx="1"/>
          </p:nvPr>
        </p:nvSpPr>
        <p:spPr>
          <a:xfrm>
            <a:off x="1524000" y="3602038"/>
            <a:ext cx="9273396" cy="2417762"/>
          </a:xfrm>
        </p:spPr>
        <p:txBody>
          <a:bodyPr vert="horz" lIns="91440" tIns="45720" rIns="91440" bIns="45720" rtlCol="0" anchor="t">
            <a:normAutofit fontScale="85000" lnSpcReduction="20000"/>
          </a:bodyPr>
          <a:lstStyle/>
          <a:p>
            <a:r>
              <a:rPr lang="en-US" b="1" i="1">
                <a:cs typeface="Calibri"/>
              </a:rPr>
              <a:t>ECPI University</a:t>
            </a:r>
          </a:p>
          <a:p>
            <a:endParaRPr lang="en-US">
              <a:cs typeface="Calibri"/>
            </a:endParaRPr>
          </a:p>
          <a:p>
            <a:r>
              <a:rPr lang="en-US">
                <a:cs typeface="Calibri"/>
              </a:rPr>
              <a:t>By:</a:t>
            </a:r>
          </a:p>
          <a:p>
            <a:r>
              <a:rPr lang="en-US">
                <a:cs typeface="Calibri"/>
              </a:rPr>
              <a:t>Rafat </a:t>
            </a:r>
            <a:r>
              <a:rPr lang="en-US" err="1">
                <a:cs typeface="Calibri"/>
              </a:rPr>
              <a:t>Khandaker</a:t>
            </a:r>
          </a:p>
          <a:p>
            <a:endParaRPr lang="en-US">
              <a:cs typeface="Calibri"/>
            </a:endParaRPr>
          </a:p>
          <a:p>
            <a:r>
              <a:rPr lang="en-US">
                <a:cs typeface="Calibri"/>
              </a:rPr>
              <a:t>CIS 225</a:t>
            </a:r>
          </a:p>
          <a:p>
            <a:r>
              <a:rPr lang="en-US">
                <a:cs typeface="Calibri"/>
              </a:rPr>
              <a:t>Instructor: Bryan Bechard</a:t>
            </a:r>
          </a:p>
        </p:txBody>
      </p:sp>
      <p:sp>
        <p:nvSpPr>
          <p:cNvPr id="4" name="Thought Bubble: Cloud 3">
            <a:extLst>
              <a:ext uri="{FF2B5EF4-FFF2-40B4-BE49-F238E27FC236}">
                <a16:creationId xmlns:a16="http://schemas.microsoft.com/office/drawing/2014/main" id="{B12EA0B3-7560-49FA-B221-FB0E94BEBA9C}"/>
              </a:ext>
            </a:extLst>
          </p:cNvPr>
          <p:cNvSpPr/>
          <p:nvPr/>
        </p:nvSpPr>
        <p:spPr>
          <a:xfrm>
            <a:off x="8312990" y="2770432"/>
            <a:ext cx="3229154" cy="2438572"/>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Cloud Security?</a:t>
            </a:r>
            <a:endParaRPr lang="en-US"/>
          </a:p>
        </p:txBody>
      </p:sp>
    </p:spTree>
    <p:extLst>
      <p:ext uri="{BB962C8B-B14F-4D97-AF65-F5344CB8AC3E}">
        <p14:creationId xmlns:p14="http://schemas.microsoft.com/office/powerpoint/2010/main" val="4157082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8A41C-15B6-4FB9-B690-84CC419946CB}"/>
              </a:ext>
            </a:extLst>
          </p:cNvPr>
          <p:cNvSpPr>
            <a:spLocks noGrp="1"/>
          </p:cNvSpPr>
          <p:nvPr>
            <p:ph type="title"/>
          </p:nvPr>
        </p:nvSpPr>
        <p:spPr/>
        <p:txBody>
          <a:bodyPr/>
          <a:lstStyle/>
          <a:p>
            <a:pPr algn="ctr"/>
            <a:r>
              <a:rPr lang="en-US" b="1" u="sng">
                <a:cs typeface="Calibri Light"/>
              </a:rPr>
              <a:t>Overall Advantages</a:t>
            </a:r>
          </a:p>
        </p:txBody>
      </p:sp>
      <p:sp>
        <p:nvSpPr>
          <p:cNvPr id="3" name="Content Placeholder 2">
            <a:extLst>
              <a:ext uri="{FF2B5EF4-FFF2-40B4-BE49-F238E27FC236}">
                <a16:creationId xmlns:a16="http://schemas.microsoft.com/office/drawing/2014/main" id="{D988CF18-BF52-41BD-89ED-1213E531324D}"/>
              </a:ext>
            </a:extLst>
          </p:cNvPr>
          <p:cNvSpPr>
            <a:spLocks noGrp="1"/>
          </p:cNvSpPr>
          <p:nvPr>
            <p:ph idx="1"/>
          </p:nvPr>
        </p:nvSpPr>
        <p:spPr>
          <a:xfrm>
            <a:off x="838200" y="1825625"/>
            <a:ext cx="10515600" cy="4859338"/>
          </a:xfrm>
        </p:spPr>
        <p:txBody>
          <a:bodyPr vert="horz" lIns="91440" tIns="45720" rIns="91440" bIns="45720" rtlCol="0" anchor="t">
            <a:normAutofit/>
          </a:bodyPr>
          <a:lstStyle/>
          <a:p>
            <a:r>
              <a:rPr lang="en-US" sz="2000" i="1">
                <a:cs typeface="Calibri"/>
              </a:rPr>
              <a:t>Weight distributed bandwidth between Router to Router configuration, Access resources through switch via VLAN configuration. Improving network bandwidth and implementing "principle of least privilege" philosophy of design</a:t>
            </a:r>
          </a:p>
          <a:p>
            <a:r>
              <a:rPr lang="en-US" sz="2000" i="1">
                <a:cs typeface="Calibri"/>
              </a:rPr>
              <a:t>Auditing and authentication via user active directory accounts, allowing users within network to retain identity and only users with identity can access services. </a:t>
            </a:r>
          </a:p>
          <a:p>
            <a:r>
              <a:rPr lang="en-US" sz="2000" i="1">
                <a:cs typeface="Calibri"/>
              </a:rPr>
              <a:t>Management of authenticated sessions via Kerberos, IP address scaling VIA DHCP configuration &amp; Secure access into resources via VPN. Limiting access into unnecessary traffic via Firewalls and Proxy. </a:t>
            </a:r>
          </a:p>
          <a:p>
            <a:r>
              <a:rPr lang="en-US" sz="2000" i="1">
                <a:cs typeface="Calibri"/>
              </a:rPr>
              <a:t>Improved performance through load balancing </a:t>
            </a:r>
          </a:p>
          <a:p>
            <a:r>
              <a:rPr lang="en-US" sz="2000" i="1">
                <a:cs typeface="Calibri"/>
              </a:rPr>
              <a:t>Use of Virtualization on each server to scale the service resource by running multiple instances of each service</a:t>
            </a:r>
          </a:p>
          <a:p>
            <a:endParaRPr lang="en-US" sz="2000" i="1">
              <a:cs typeface="Calibri"/>
            </a:endParaRPr>
          </a:p>
        </p:txBody>
      </p:sp>
    </p:spTree>
    <p:extLst>
      <p:ext uri="{BB962C8B-B14F-4D97-AF65-F5344CB8AC3E}">
        <p14:creationId xmlns:p14="http://schemas.microsoft.com/office/powerpoint/2010/main" val="3687217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EC6CFF-3663-4BDB-A0DA-6D5B70C441F8}"/>
              </a:ext>
            </a:extLst>
          </p:cNvPr>
          <p:cNvSpPr>
            <a:spLocks noGrp="1"/>
          </p:cNvSpPr>
          <p:nvPr>
            <p:ph type="title"/>
          </p:nvPr>
        </p:nvSpPr>
        <p:spPr>
          <a:xfrm>
            <a:off x="546351" y="433545"/>
            <a:ext cx="11139854" cy="930447"/>
          </a:xfrm>
          <a:prstGeom prst="ellipse">
            <a:avLst/>
          </a:prstGeom>
        </p:spPr>
        <p:txBody>
          <a:bodyPr vert="horz" lIns="91440" tIns="45720" rIns="91440" bIns="45720" rtlCol="0" anchor="b">
            <a:normAutofit/>
          </a:bodyPr>
          <a:lstStyle/>
          <a:p>
            <a:pPr algn="ctr"/>
            <a:r>
              <a:rPr lang="en-US" sz="3800" b="1" u="sng">
                <a:solidFill>
                  <a:srgbClr val="FFFFFF"/>
                </a:solidFill>
              </a:rPr>
              <a:t>Cost Benefit Analysis </a:t>
            </a:r>
            <a:endParaRPr lang="en-US" sz="3800">
              <a:solidFill>
                <a:srgbClr val="FFFFFF"/>
              </a:solidFill>
            </a:endParaRPr>
          </a:p>
        </p:txBody>
      </p:sp>
      <p:cxnSp>
        <p:nvCxnSpPr>
          <p:cNvPr id="33" name="Straight Connector 3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3" descr="A screenshot of a cell phone&#10;&#10;Description generated with very high confidence">
            <a:extLst>
              <a:ext uri="{FF2B5EF4-FFF2-40B4-BE49-F238E27FC236}">
                <a16:creationId xmlns:a16="http://schemas.microsoft.com/office/drawing/2014/main" id="{DA831C8E-4779-4E5F-A743-7376A5B9E557}"/>
              </a:ext>
            </a:extLst>
          </p:cNvPr>
          <p:cNvPicPr>
            <a:picLocks noChangeAspect="1"/>
          </p:cNvPicPr>
          <p:nvPr/>
        </p:nvPicPr>
        <p:blipFill rotWithShape="1">
          <a:blip r:embed="rId2"/>
          <a:srcRect t="39264" r="56449" b="18609"/>
          <a:stretch/>
        </p:blipFill>
        <p:spPr>
          <a:xfrm>
            <a:off x="228990" y="2959583"/>
            <a:ext cx="5455917" cy="3298452"/>
          </a:xfrm>
          <a:prstGeom prst="rect">
            <a:avLst/>
          </a:prstGeom>
        </p:spPr>
      </p:pic>
      <p:cxnSp>
        <p:nvCxnSpPr>
          <p:cNvPr id="35" name="Straight Connector 3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5" descr="A screenshot of a cell phone&#10;&#10;Description generated with very high confidence">
            <a:extLst>
              <a:ext uri="{FF2B5EF4-FFF2-40B4-BE49-F238E27FC236}">
                <a16:creationId xmlns:a16="http://schemas.microsoft.com/office/drawing/2014/main" id="{CDA76CC3-8CED-449D-A5C2-071367330D51}"/>
              </a:ext>
            </a:extLst>
          </p:cNvPr>
          <p:cNvPicPr>
            <a:picLocks noChangeAspect="1"/>
          </p:cNvPicPr>
          <p:nvPr/>
        </p:nvPicPr>
        <p:blipFill rotWithShape="1">
          <a:blip r:embed="rId3"/>
          <a:srcRect t="67312" r="55302" b="8602"/>
          <a:stretch/>
        </p:blipFill>
        <p:spPr>
          <a:xfrm>
            <a:off x="6283880" y="3462930"/>
            <a:ext cx="5455917" cy="1837488"/>
          </a:xfrm>
          <a:prstGeom prst="rect">
            <a:avLst/>
          </a:prstGeom>
        </p:spPr>
      </p:pic>
      <p:sp>
        <p:nvSpPr>
          <p:cNvPr id="7" name="TextBox 6">
            <a:extLst>
              <a:ext uri="{FF2B5EF4-FFF2-40B4-BE49-F238E27FC236}">
                <a16:creationId xmlns:a16="http://schemas.microsoft.com/office/drawing/2014/main" id="{4DA10BD1-61D9-4576-A612-6B536CB45894}"/>
              </a:ext>
            </a:extLst>
          </p:cNvPr>
          <p:cNvSpPr txBox="1"/>
          <p:nvPr/>
        </p:nvSpPr>
        <p:spPr>
          <a:xfrm>
            <a:off x="1485900" y="233163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INITIAL </a:t>
            </a:r>
            <a:r>
              <a:rPr lang="en-US" b="1">
                <a:cs typeface="Calibri"/>
              </a:rPr>
              <a:t>COST</a:t>
            </a:r>
            <a:endParaRPr lang="en-US">
              <a:cs typeface="Calibri"/>
            </a:endParaRPr>
          </a:p>
        </p:txBody>
      </p:sp>
      <p:sp>
        <p:nvSpPr>
          <p:cNvPr id="9" name="TextBox 8">
            <a:extLst>
              <a:ext uri="{FF2B5EF4-FFF2-40B4-BE49-F238E27FC236}">
                <a16:creationId xmlns:a16="http://schemas.microsoft.com/office/drawing/2014/main" id="{CEA6E794-BD64-4139-8F57-D8604491B656}"/>
              </a:ext>
            </a:extLst>
          </p:cNvPr>
          <p:cNvSpPr txBox="1"/>
          <p:nvPr/>
        </p:nvSpPr>
        <p:spPr>
          <a:xfrm>
            <a:off x="7464669" y="251899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MAINTENANCE COST</a:t>
            </a:r>
            <a:endParaRPr lang="en-US" b="1">
              <a:cs typeface="Calibri"/>
            </a:endParaRPr>
          </a:p>
        </p:txBody>
      </p:sp>
    </p:spTree>
    <p:extLst>
      <p:ext uri="{BB962C8B-B14F-4D97-AF65-F5344CB8AC3E}">
        <p14:creationId xmlns:p14="http://schemas.microsoft.com/office/powerpoint/2010/main" val="3943138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763CE-1C61-4366-B8A1-BAC8B7D11E2B}"/>
              </a:ext>
            </a:extLst>
          </p:cNvPr>
          <p:cNvSpPr>
            <a:spLocks noGrp="1"/>
          </p:cNvSpPr>
          <p:nvPr>
            <p:ph type="title"/>
          </p:nvPr>
        </p:nvSpPr>
        <p:spPr>
          <a:xfrm>
            <a:off x="838200" y="365125"/>
            <a:ext cx="10515600" cy="1061794"/>
          </a:xfrm>
        </p:spPr>
        <p:txBody>
          <a:bodyPr/>
          <a:lstStyle/>
          <a:p>
            <a:pPr algn="ctr"/>
            <a:r>
              <a:rPr lang="en-US" b="1" u="sng">
                <a:solidFill>
                  <a:schemeClr val="accent2">
                    <a:lumMod val="75000"/>
                  </a:schemeClr>
                </a:solidFill>
                <a:cs typeface="Calibri Light"/>
              </a:rPr>
              <a:t>COST BENEFIT ANALYSIS </a:t>
            </a:r>
            <a:endParaRPr lang="en-US" b="1">
              <a:solidFill>
                <a:schemeClr val="accent2">
                  <a:lumMod val="75000"/>
                </a:schemeClr>
              </a:solidFill>
              <a:cs typeface="Calibri Light"/>
            </a:endParaRPr>
          </a:p>
        </p:txBody>
      </p:sp>
      <p:sp>
        <p:nvSpPr>
          <p:cNvPr id="3" name="Content Placeholder 2">
            <a:extLst>
              <a:ext uri="{FF2B5EF4-FFF2-40B4-BE49-F238E27FC236}">
                <a16:creationId xmlns:a16="http://schemas.microsoft.com/office/drawing/2014/main" id="{B390ABE5-5F6D-4353-B5E6-2034D4349555}"/>
              </a:ext>
            </a:extLst>
          </p:cNvPr>
          <p:cNvSpPr>
            <a:spLocks noGrp="1"/>
          </p:cNvSpPr>
          <p:nvPr>
            <p:ph idx="1"/>
          </p:nvPr>
        </p:nvSpPr>
        <p:spPr>
          <a:xfrm>
            <a:off x="750277" y="1473933"/>
            <a:ext cx="10764715" cy="4878876"/>
          </a:xfrm>
        </p:spPr>
        <p:txBody>
          <a:bodyPr vert="horz" lIns="91440" tIns="45720" rIns="91440" bIns="45720" rtlCol="0" anchor="t">
            <a:normAutofit/>
          </a:bodyPr>
          <a:lstStyle/>
          <a:p>
            <a:r>
              <a:rPr lang="en-US">
                <a:cs typeface="Calibri"/>
              </a:rPr>
              <a:t>Total System cost is </a:t>
            </a:r>
            <a:r>
              <a:rPr lang="en-US" b="1">
                <a:cs typeface="Calibri"/>
              </a:rPr>
              <a:t>$20,000. </a:t>
            </a:r>
            <a:r>
              <a:rPr lang="en-US">
                <a:cs typeface="Calibri"/>
              </a:rPr>
              <a:t>Recommendation to create failsafe environment and double the number of devices in expenditure. </a:t>
            </a:r>
          </a:p>
          <a:p>
            <a:r>
              <a:rPr lang="en-US">
                <a:cs typeface="Calibri"/>
              </a:rPr>
              <a:t>Total System x2 will be </a:t>
            </a:r>
            <a:r>
              <a:rPr lang="en-US" b="1">
                <a:cs typeface="Calibri"/>
              </a:rPr>
              <a:t>$40,000.     </a:t>
            </a:r>
          </a:p>
          <a:p>
            <a:r>
              <a:rPr lang="en-US">
                <a:cs typeface="Calibri"/>
              </a:rPr>
              <a:t>Installation cost brings price to : </a:t>
            </a:r>
            <a:r>
              <a:rPr lang="en-US" b="1" u="sng">
                <a:cs typeface="Calibri"/>
              </a:rPr>
              <a:t>$43,185 </a:t>
            </a:r>
            <a:endParaRPr lang="en-US">
              <a:cs typeface="Calibri"/>
            </a:endParaRPr>
          </a:p>
          <a:p>
            <a:pPr marL="0" indent="0">
              <a:buNone/>
            </a:pPr>
            <a:endParaRPr lang="en-US" b="1" u="sng">
              <a:cs typeface="Calibri"/>
            </a:endParaRPr>
          </a:p>
          <a:p>
            <a:pPr marL="914400" lvl="2" indent="0">
              <a:buNone/>
            </a:pPr>
            <a:r>
              <a:rPr lang="en-US">
                <a:cs typeface="Calibri"/>
              </a:rPr>
              <a:t>Double the system requirement will ensure fail-safe solution that can migrate service in case of failure and adopt for scalability.  Cost savings include the ability to be robust and minimize damage to business operations. Current model cannot recover from disaster failure. The amount of damage to business will equate to the loss of money due to business operations plus replacement damages to recover operations. This may require a new robust system anyway. Potential loss from current model can be expected to be </a:t>
            </a:r>
            <a:r>
              <a:rPr lang="en-US" b="1">
                <a:cs typeface="Calibri"/>
              </a:rPr>
              <a:t>3 times</a:t>
            </a:r>
            <a:r>
              <a:rPr lang="en-US">
                <a:cs typeface="Calibri"/>
              </a:rPr>
              <a:t> the investment to migrate to a robust and fail-safe system. Savings include </a:t>
            </a:r>
            <a:r>
              <a:rPr lang="en-US" b="1">
                <a:cs typeface="Calibri"/>
              </a:rPr>
              <a:t>%70</a:t>
            </a:r>
            <a:r>
              <a:rPr lang="en-US">
                <a:cs typeface="Calibri"/>
              </a:rPr>
              <a:t> </a:t>
            </a:r>
            <a:r>
              <a:rPr lang="en-US" b="1">
                <a:cs typeface="Calibri"/>
              </a:rPr>
              <a:t>loss </a:t>
            </a:r>
            <a:r>
              <a:rPr lang="en-US">
                <a:cs typeface="Calibri"/>
              </a:rPr>
              <a:t>of business operations due to failure.</a:t>
            </a:r>
          </a:p>
          <a:p>
            <a:pPr marL="914400" lvl="2" indent="0">
              <a:buNone/>
            </a:pPr>
            <a:endParaRPr lang="en-US">
              <a:cs typeface="Calibri"/>
            </a:endParaRPr>
          </a:p>
        </p:txBody>
      </p:sp>
    </p:spTree>
    <p:extLst>
      <p:ext uri="{BB962C8B-B14F-4D97-AF65-F5344CB8AC3E}">
        <p14:creationId xmlns:p14="http://schemas.microsoft.com/office/powerpoint/2010/main" val="229572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A6C8F-156A-4347-BFF8-9FB4CF1A3073}"/>
              </a:ext>
            </a:extLst>
          </p:cNvPr>
          <p:cNvSpPr>
            <a:spLocks noGrp="1"/>
          </p:cNvSpPr>
          <p:nvPr>
            <p:ph type="title"/>
          </p:nvPr>
        </p:nvSpPr>
        <p:spPr>
          <a:xfrm>
            <a:off x="838200" y="365125"/>
            <a:ext cx="10515600" cy="1014209"/>
          </a:xfrm>
        </p:spPr>
        <p:txBody>
          <a:bodyPr/>
          <a:lstStyle/>
          <a:p>
            <a:pPr algn="ctr"/>
            <a:r>
              <a:rPr lang="en-US" b="1" u="sng">
                <a:solidFill>
                  <a:schemeClr val="accent2">
                    <a:lumMod val="75000"/>
                  </a:schemeClr>
                </a:solidFill>
                <a:cs typeface="Calibri Light"/>
              </a:rPr>
              <a:t>Future Growth</a:t>
            </a:r>
            <a:endParaRPr lang="en-US">
              <a:solidFill>
                <a:schemeClr val="accent2">
                  <a:lumMod val="75000"/>
                </a:schemeClr>
              </a:solidFill>
            </a:endParaRPr>
          </a:p>
          <a:p>
            <a:endParaRPr lang="en-US">
              <a:cs typeface="Calibri Light"/>
            </a:endParaRPr>
          </a:p>
        </p:txBody>
      </p:sp>
      <p:sp>
        <p:nvSpPr>
          <p:cNvPr id="3" name="Content Placeholder 2">
            <a:extLst>
              <a:ext uri="{FF2B5EF4-FFF2-40B4-BE49-F238E27FC236}">
                <a16:creationId xmlns:a16="http://schemas.microsoft.com/office/drawing/2014/main" id="{375A8AAB-C942-469F-A3E1-DE8B7FF6131B}"/>
              </a:ext>
            </a:extLst>
          </p:cNvPr>
          <p:cNvSpPr>
            <a:spLocks noGrp="1"/>
          </p:cNvSpPr>
          <p:nvPr>
            <p:ph idx="1"/>
          </p:nvPr>
        </p:nvSpPr>
        <p:spPr>
          <a:xfrm>
            <a:off x="838200" y="1137367"/>
            <a:ext cx="10515600" cy="4892112"/>
          </a:xfrm>
        </p:spPr>
        <p:txBody>
          <a:bodyPr vert="horz" lIns="91440" tIns="45720" rIns="91440" bIns="45720" rtlCol="0" anchor="t">
            <a:normAutofit/>
          </a:bodyPr>
          <a:lstStyle/>
          <a:p>
            <a:pPr marL="0" indent="0">
              <a:buNone/>
            </a:pPr>
            <a:r>
              <a:rPr lang="en-US" b="1">
                <a:cs typeface="Calibri"/>
              </a:rPr>
              <a:t>Cloud Bursting</a:t>
            </a:r>
            <a:r>
              <a:rPr lang="en-US">
                <a:cs typeface="Calibri"/>
              </a:rPr>
              <a:t> option to accommodate for potential growth of the company. Scaling Microsoft services with Azure in the Infrastructure layer. Offers scalability for reduced cost of implementing infrastructure solution.</a:t>
            </a:r>
          </a:p>
          <a:p>
            <a:pPr marL="0" indent="0">
              <a:buNone/>
            </a:pPr>
            <a:endParaRPr lang="en-US">
              <a:cs typeface="Calibri"/>
            </a:endParaRPr>
          </a:p>
        </p:txBody>
      </p:sp>
    </p:spTree>
    <p:extLst>
      <p:ext uri="{BB962C8B-B14F-4D97-AF65-F5344CB8AC3E}">
        <p14:creationId xmlns:p14="http://schemas.microsoft.com/office/powerpoint/2010/main" val="795371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07F91-8CB9-4511-AF81-5BFF61ED1036}"/>
              </a:ext>
            </a:extLst>
          </p:cNvPr>
          <p:cNvSpPr>
            <a:spLocks noGrp="1"/>
          </p:cNvSpPr>
          <p:nvPr>
            <p:ph type="title"/>
          </p:nvPr>
        </p:nvSpPr>
        <p:spPr/>
        <p:txBody>
          <a:bodyPr/>
          <a:lstStyle/>
          <a:p>
            <a:pPr algn="ctr"/>
            <a:r>
              <a:rPr lang="en-US" b="1" u="sng">
                <a:cs typeface="Calibri Light"/>
              </a:rPr>
              <a:t>References</a:t>
            </a:r>
            <a:endParaRPr lang="en-US"/>
          </a:p>
        </p:txBody>
      </p:sp>
      <p:sp>
        <p:nvSpPr>
          <p:cNvPr id="3" name="Content Placeholder 2">
            <a:extLst>
              <a:ext uri="{FF2B5EF4-FFF2-40B4-BE49-F238E27FC236}">
                <a16:creationId xmlns:a16="http://schemas.microsoft.com/office/drawing/2014/main" id="{07C6E0CE-EA84-4EE7-93C3-0C5BE282A5CD}"/>
              </a:ext>
            </a:extLst>
          </p:cNvPr>
          <p:cNvSpPr>
            <a:spLocks noGrp="1"/>
          </p:cNvSpPr>
          <p:nvPr>
            <p:ph idx="1"/>
          </p:nvPr>
        </p:nvSpPr>
        <p:spPr/>
        <p:txBody>
          <a:bodyPr vert="horz" lIns="91440" tIns="45720" rIns="91440" bIns="45720" rtlCol="0" anchor="t">
            <a:normAutofit/>
          </a:bodyPr>
          <a:lstStyle/>
          <a:p>
            <a:r>
              <a:rPr lang="en-US">
                <a:cs typeface="Calibri"/>
              </a:rPr>
              <a:t>Ciampa, M.(2016). </a:t>
            </a:r>
            <a:r>
              <a:rPr lang="en-US" i="1" u="sng">
                <a:cs typeface="Calibri"/>
              </a:rPr>
              <a:t>CompTIA Security+ Guide to Network Security Fundamentals.</a:t>
            </a:r>
            <a:r>
              <a:rPr lang="en-US">
                <a:cs typeface="Calibri"/>
              </a:rPr>
              <a:t>  Cengage</a:t>
            </a:r>
            <a:endParaRPr lang="en-US"/>
          </a:p>
        </p:txBody>
      </p:sp>
    </p:spTree>
    <p:extLst>
      <p:ext uri="{BB962C8B-B14F-4D97-AF65-F5344CB8AC3E}">
        <p14:creationId xmlns:p14="http://schemas.microsoft.com/office/powerpoint/2010/main" val="2445743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4C8144-5EA3-47A2-B6FB-9A5C3CE5AFDE}"/>
              </a:ext>
            </a:extLst>
          </p:cNvPr>
          <p:cNvSpPr>
            <a:spLocks noGrp="1"/>
          </p:cNvSpPr>
          <p:nvPr>
            <p:ph type="ctrTitle"/>
          </p:nvPr>
        </p:nvSpPr>
        <p:spPr>
          <a:xfrm>
            <a:off x="674237" y="914400"/>
            <a:ext cx="3657600" cy="2887579"/>
          </a:xfrm>
        </p:spPr>
        <p:txBody>
          <a:bodyPr>
            <a:normAutofit/>
          </a:bodyPr>
          <a:lstStyle/>
          <a:p>
            <a:r>
              <a:rPr lang="en-US" sz="4800">
                <a:solidFill>
                  <a:srgbClr val="FFFFFF"/>
                </a:solidFill>
                <a:cs typeface="Calibri Light"/>
              </a:rPr>
              <a:t>Current Model</a:t>
            </a:r>
            <a:endParaRPr lang="en-US" sz="4800">
              <a:solidFill>
                <a:srgbClr val="FFFFFF"/>
              </a:solidFill>
            </a:endParaRPr>
          </a:p>
        </p:txBody>
      </p:sp>
      <p:sp>
        <p:nvSpPr>
          <p:cNvPr id="3" name="Subtitle 2">
            <a:extLst>
              <a:ext uri="{FF2B5EF4-FFF2-40B4-BE49-F238E27FC236}">
                <a16:creationId xmlns:a16="http://schemas.microsoft.com/office/drawing/2014/main" id="{F4F6A786-F7B7-4661-8690-CFBB06AE0BEE}"/>
              </a:ext>
            </a:extLst>
          </p:cNvPr>
          <p:cNvSpPr>
            <a:spLocks noGrp="1"/>
          </p:cNvSpPr>
          <p:nvPr>
            <p:ph type="subTitle" idx="1"/>
          </p:nvPr>
        </p:nvSpPr>
        <p:spPr>
          <a:xfrm>
            <a:off x="674237" y="4170501"/>
            <a:ext cx="3657600" cy="1525597"/>
          </a:xfrm>
        </p:spPr>
        <p:txBody>
          <a:bodyPr vert="horz" lIns="91440" tIns="45720" rIns="91440" bIns="45720" rtlCol="0" anchor="t">
            <a:normAutofit/>
          </a:bodyPr>
          <a:lstStyle/>
          <a:p>
            <a:endParaRPr lang="en-US" sz="2000">
              <a:solidFill>
                <a:srgbClr val="FFFFFF"/>
              </a:solidFill>
            </a:endParaRPr>
          </a:p>
          <a:p>
            <a:r>
              <a:rPr lang="en-US" sz="2000">
                <a:solidFill>
                  <a:srgbClr val="FFFFFF"/>
                </a:solidFill>
                <a:cs typeface="Calibri"/>
              </a:rPr>
              <a:t>How to Improve this system?</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A screenshot of a cell phone&#10;&#10;Description generated with very high confidence">
            <a:extLst>
              <a:ext uri="{FF2B5EF4-FFF2-40B4-BE49-F238E27FC236}">
                <a16:creationId xmlns:a16="http://schemas.microsoft.com/office/drawing/2014/main" id="{4FB8B091-CE3D-45CD-B393-6E2A55206EC3}"/>
              </a:ext>
            </a:extLst>
          </p:cNvPr>
          <p:cNvPicPr>
            <a:picLocks noChangeAspect="1"/>
          </p:cNvPicPr>
          <p:nvPr/>
        </p:nvPicPr>
        <p:blipFill rotWithShape="1">
          <a:blip r:embed="rId2"/>
          <a:srcRect l="10448" t="25672" r="47388" b="29851"/>
          <a:stretch/>
        </p:blipFill>
        <p:spPr>
          <a:xfrm>
            <a:off x="5039522" y="394389"/>
            <a:ext cx="6654955" cy="4356913"/>
          </a:xfrm>
          <a:prstGeom prst="rect">
            <a:avLst/>
          </a:prstGeom>
        </p:spPr>
      </p:pic>
    </p:spTree>
    <p:extLst>
      <p:ext uri="{BB962C8B-B14F-4D97-AF65-F5344CB8AC3E}">
        <p14:creationId xmlns:p14="http://schemas.microsoft.com/office/powerpoint/2010/main" val="1886547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E45D08-8715-42B9-92C0-F29B078DCFFB}"/>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Problems:</a:t>
            </a:r>
          </a:p>
        </p:txBody>
      </p:sp>
      <p:sp>
        <p:nvSpPr>
          <p:cNvPr id="3" name="Content Placeholder 2">
            <a:extLst>
              <a:ext uri="{FF2B5EF4-FFF2-40B4-BE49-F238E27FC236}">
                <a16:creationId xmlns:a16="http://schemas.microsoft.com/office/drawing/2014/main" id="{6DAF649A-138E-4A1A-B533-DF50F4E395DC}"/>
              </a:ext>
            </a:extLst>
          </p:cNvPr>
          <p:cNvSpPr>
            <a:spLocks noGrp="1"/>
          </p:cNvSpPr>
          <p:nvPr>
            <p:ph sz="half" idx="1"/>
          </p:nvPr>
        </p:nvSpPr>
        <p:spPr>
          <a:xfrm>
            <a:off x="643468" y="2638044"/>
            <a:ext cx="3363974" cy="3415622"/>
          </a:xfrm>
        </p:spPr>
        <p:txBody>
          <a:bodyPr vert="horz" lIns="91440" tIns="45720" rIns="91440" bIns="45720" rtlCol="0" anchor="t">
            <a:normAutofit/>
          </a:bodyPr>
          <a:lstStyle/>
          <a:p>
            <a:r>
              <a:rPr lang="en-US" sz="2000">
                <a:solidFill>
                  <a:schemeClr val="bg1"/>
                </a:solidFill>
              </a:rPr>
              <a:t>Lacks Dimension</a:t>
            </a:r>
          </a:p>
          <a:p>
            <a:r>
              <a:rPr lang="en-US" sz="2000">
                <a:solidFill>
                  <a:schemeClr val="bg1"/>
                </a:solidFill>
              </a:rPr>
              <a:t>Not Scalable</a:t>
            </a:r>
            <a:endParaRPr lang="en-US" sz="2000">
              <a:solidFill>
                <a:schemeClr val="bg1"/>
              </a:solidFill>
              <a:cs typeface="Calibri"/>
            </a:endParaRPr>
          </a:p>
          <a:p>
            <a:r>
              <a:rPr lang="en-US" sz="2000">
                <a:solidFill>
                  <a:schemeClr val="bg1"/>
                </a:solidFill>
              </a:rPr>
              <a:t>Single point of failure</a:t>
            </a:r>
            <a:endParaRPr lang="en-US" sz="2000">
              <a:solidFill>
                <a:schemeClr val="bg1"/>
              </a:solidFill>
              <a:cs typeface="Calibri"/>
            </a:endParaRPr>
          </a:p>
          <a:p>
            <a:r>
              <a:rPr lang="en-US" sz="2000">
                <a:solidFill>
                  <a:schemeClr val="bg1"/>
                </a:solidFill>
              </a:rPr>
              <a:t>No Security</a:t>
            </a:r>
            <a:endParaRPr lang="en-US" sz="2000">
              <a:solidFill>
                <a:schemeClr val="bg1"/>
              </a:solidFill>
              <a:cs typeface="Calibri"/>
            </a:endParaRPr>
          </a:p>
          <a:p>
            <a:r>
              <a:rPr lang="en-US" sz="2000">
                <a:solidFill>
                  <a:schemeClr val="bg1"/>
                </a:solidFill>
              </a:rPr>
              <a:t>All Services in single resource</a:t>
            </a:r>
            <a:endParaRPr lang="en-US" sz="2000">
              <a:solidFill>
                <a:schemeClr val="bg1"/>
              </a:solidFill>
              <a:cs typeface="Calibri"/>
            </a:endParaRPr>
          </a:p>
          <a:p>
            <a:r>
              <a:rPr lang="en-US" sz="2000">
                <a:solidFill>
                  <a:schemeClr val="bg1"/>
                </a:solidFill>
              </a:rPr>
              <a:t>No Disaster Recovery </a:t>
            </a:r>
            <a:endParaRPr lang="en-US" sz="2000">
              <a:solidFill>
                <a:schemeClr val="bg1"/>
              </a:solidFill>
              <a:cs typeface="Calibri"/>
            </a:endParaRPr>
          </a:p>
          <a:p>
            <a:r>
              <a:rPr lang="en-US" sz="2000">
                <a:solidFill>
                  <a:schemeClr val="bg1"/>
                </a:solidFill>
                <a:cs typeface="Calibri"/>
              </a:rPr>
              <a:t>Not a Cloud Solution</a:t>
            </a:r>
          </a:p>
          <a:p>
            <a:endParaRPr lang="en-US" sz="2000">
              <a:solidFill>
                <a:schemeClr val="bg1"/>
              </a:solidFill>
            </a:endParaRPr>
          </a:p>
        </p:txBody>
      </p:sp>
      <p:pic>
        <p:nvPicPr>
          <p:cNvPr id="15" name="Picture 15" descr="A picture containing person, indoor, wall, appliance&#10;&#10;Description generated with high confidence">
            <a:extLst>
              <a:ext uri="{FF2B5EF4-FFF2-40B4-BE49-F238E27FC236}">
                <a16:creationId xmlns:a16="http://schemas.microsoft.com/office/drawing/2014/main" id="{223ECBA6-DC65-434D-A4C8-03C1DE4F8C10}"/>
              </a:ext>
            </a:extLst>
          </p:cNvPr>
          <p:cNvPicPr>
            <a:picLocks noGrp="1" noChangeAspect="1"/>
          </p:cNvPicPr>
          <p:nvPr>
            <p:ph sz="half" idx="2"/>
          </p:nvPr>
        </p:nvPicPr>
        <p:blipFill>
          <a:blip r:embed="rId2"/>
          <a:stretch>
            <a:fillRect/>
          </a:stretch>
        </p:blipFill>
        <p:spPr>
          <a:xfrm>
            <a:off x="4840563" y="1065563"/>
            <a:ext cx="7152469" cy="4553306"/>
          </a:xfrm>
          <a:prstGeom prst="rect">
            <a:avLst/>
          </a:prstGeom>
        </p:spPr>
      </p:pic>
    </p:spTree>
    <p:extLst>
      <p:ext uri="{BB962C8B-B14F-4D97-AF65-F5344CB8AC3E}">
        <p14:creationId xmlns:p14="http://schemas.microsoft.com/office/powerpoint/2010/main" val="2993192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369B8E-EF94-4097-BE10-C7F3880D9CA4}"/>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a:solidFill>
                  <a:schemeClr val="bg1"/>
                </a:solidFill>
                <a:cs typeface="Calibri Light"/>
              </a:rPr>
              <a:t>Proposal</a:t>
            </a:r>
            <a:endParaRPr lang="en-US">
              <a:ea typeface="+mj-ea"/>
              <a:cs typeface="+mj-cs"/>
            </a:endParaRPr>
          </a:p>
        </p:txBody>
      </p:sp>
      <p:sp>
        <p:nvSpPr>
          <p:cNvPr id="3" name="Content Placeholder 2">
            <a:extLst>
              <a:ext uri="{FF2B5EF4-FFF2-40B4-BE49-F238E27FC236}">
                <a16:creationId xmlns:a16="http://schemas.microsoft.com/office/drawing/2014/main" id="{CC73D605-09D5-4383-AE05-5203563B31D0}"/>
              </a:ext>
            </a:extLst>
          </p:cNvPr>
          <p:cNvSpPr>
            <a:spLocks noGrp="1"/>
          </p:cNvSpPr>
          <p:nvPr>
            <p:ph sz="half" idx="1"/>
          </p:nvPr>
        </p:nvSpPr>
        <p:spPr>
          <a:xfrm>
            <a:off x="643468" y="2638044"/>
            <a:ext cx="3363974" cy="3669622"/>
          </a:xfrm>
        </p:spPr>
        <p:txBody>
          <a:bodyPr vert="horz" lIns="91440" tIns="45720" rIns="91440" bIns="45720" rtlCol="0" anchor="t">
            <a:normAutofit/>
          </a:bodyPr>
          <a:lstStyle/>
          <a:p>
            <a:r>
              <a:rPr lang="en-US" sz="2000">
                <a:solidFill>
                  <a:schemeClr val="bg1"/>
                </a:solidFill>
                <a:cs typeface="Calibri"/>
              </a:rPr>
              <a:t>Scalable</a:t>
            </a:r>
          </a:p>
          <a:p>
            <a:r>
              <a:rPr lang="en-US" sz="2000">
                <a:solidFill>
                  <a:schemeClr val="bg1"/>
                </a:solidFill>
                <a:cs typeface="Calibri"/>
              </a:rPr>
              <a:t>Multi-Points Failure</a:t>
            </a:r>
          </a:p>
          <a:p>
            <a:r>
              <a:rPr lang="en-US" sz="2000">
                <a:solidFill>
                  <a:schemeClr val="bg1"/>
                </a:solidFill>
                <a:cs typeface="Calibri"/>
              </a:rPr>
              <a:t>Segmented</a:t>
            </a:r>
          </a:p>
          <a:p>
            <a:r>
              <a:rPr lang="en-US" sz="2000">
                <a:solidFill>
                  <a:schemeClr val="bg1"/>
                </a:solidFill>
                <a:cs typeface="Calibri"/>
              </a:rPr>
              <a:t>Robust</a:t>
            </a:r>
          </a:p>
          <a:p>
            <a:r>
              <a:rPr lang="en-US" sz="2000">
                <a:solidFill>
                  <a:schemeClr val="bg1"/>
                </a:solidFill>
                <a:cs typeface="Calibri"/>
              </a:rPr>
              <a:t>Secure</a:t>
            </a:r>
          </a:p>
          <a:p>
            <a:r>
              <a:rPr lang="en-US" sz="2000">
                <a:solidFill>
                  <a:schemeClr val="bg1"/>
                </a:solidFill>
                <a:cs typeface="Calibri"/>
              </a:rPr>
              <a:t>Manageable</a:t>
            </a:r>
          </a:p>
          <a:p>
            <a:r>
              <a:rPr lang="en-US" sz="2000">
                <a:solidFill>
                  <a:schemeClr val="bg1"/>
                </a:solidFill>
                <a:cs typeface="Calibri"/>
              </a:rPr>
              <a:t>Intelligent Design</a:t>
            </a:r>
          </a:p>
          <a:p>
            <a:r>
              <a:rPr lang="en-US" sz="2000">
                <a:solidFill>
                  <a:schemeClr val="bg1"/>
                </a:solidFill>
                <a:cs typeface="Calibri"/>
              </a:rPr>
              <a:t>Recoverable Solution</a:t>
            </a:r>
          </a:p>
          <a:p>
            <a:endParaRPr lang="en-US" sz="2000">
              <a:solidFill>
                <a:schemeClr val="bg1"/>
              </a:solidFill>
              <a:cs typeface="Calibri"/>
            </a:endParaRPr>
          </a:p>
        </p:txBody>
      </p:sp>
      <p:pic>
        <p:nvPicPr>
          <p:cNvPr id="5" name="Picture 5" descr="A picture containing screenshot&#10;&#10;Description generated with very high confidence">
            <a:extLst>
              <a:ext uri="{FF2B5EF4-FFF2-40B4-BE49-F238E27FC236}">
                <a16:creationId xmlns:a16="http://schemas.microsoft.com/office/drawing/2014/main" id="{55863CCB-328C-4635-9D00-14D309196DFD}"/>
              </a:ext>
            </a:extLst>
          </p:cNvPr>
          <p:cNvPicPr>
            <a:picLocks noGrp="1" noChangeAspect="1"/>
          </p:cNvPicPr>
          <p:nvPr>
            <p:ph sz="half" idx="2"/>
          </p:nvPr>
        </p:nvPicPr>
        <p:blipFill rotWithShape="1">
          <a:blip r:embed="rId2"/>
          <a:srcRect l="17445" t="36364" r="1786" b="19069"/>
          <a:stretch/>
        </p:blipFill>
        <p:spPr>
          <a:xfrm>
            <a:off x="4650063" y="2157202"/>
            <a:ext cx="7476456" cy="2556686"/>
          </a:xfrm>
          <a:prstGeom prst="rect">
            <a:avLst/>
          </a:prstGeom>
        </p:spPr>
      </p:pic>
    </p:spTree>
    <p:extLst>
      <p:ext uri="{BB962C8B-B14F-4D97-AF65-F5344CB8AC3E}">
        <p14:creationId xmlns:p14="http://schemas.microsoft.com/office/powerpoint/2010/main" val="2249209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2F1C3-EB06-449E-AD40-2CF070C802A0}"/>
              </a:ext>
            </a:extLst>
          </p:cNvPr>
          <p:cNvSpPr>
            <a:spLocks noGrp="1"/>
          </p:cNvSpPr>
          <p:nvPr>
            <p:ph type="title"/>
          </p:nvPr>
        </p:nvSpPr>
        <p:spPr/>
        <p:txBody>
          <a:bodyPr/>
          <a:lstStyle/>
          <a:p>
            <a:pPr algn="ctr"/>
            <a:r>
              <a:rPr lang="en-US" b="1" u="sng">
                <a:solidFill>
                  <a:schemeClr val="accent2">
                    <a:lumMod val="75000"/>
                  </a:schemeClr>
                </a:solidFill>
                <a:cs typeface="Calibri Light"/>
              </a:rPr>
              <a:t>Security Advantages?</a:t>
            </a:r>
            <a:endParaRPr lang="en-US"/>
          </a:p>
        </p:txBody>
      </p:sp>
      <p:sp>
        <p:nvSpPr>
          <p:cNvPr id="3" name="Text Placeholder 2">
            <a:extLst>
              <a:ext uri="{FF2B5EF4-FFF2-40B4-BE49-F238E27FC236}">
                <a16:creationId xmlns:a16="http://schemas.microsoft.com/office/drawing/2014/main" id="{0FFC90F4-B533-4971-BA2E-2CA40CFA4E00}"/>
              </a:ext>
            </a:extLst>
          </p:cNvPr>
          <p:cNvSpPr>
            <a:spLocks noGrp="1"/>
          </p:cNvSpPr>
          <p:nvPr>
            <p:ph type="body" idx="1"/>
          </p:nvPr>
        </p:nvSpPr>
        <p:spPr>
          <a:xfrm>
            <a:off x="839788" y="1688489"/>
            <a:ext cx="5157787" cy="552817"/>
          </a:xfrm>
        </p:spPr>
        <p:txBody>
          <a:bodyPr/>
          <a:lstStyle/>
          <a:p>
            <a:r>
              <a:rPr lang="en-US" u="sng">
                <a:cs typeface="Calibri"/>
              </a:rPr>
              <a:t>Services:</a:t>
            </a:r>
            <a:endParaRPr lang="en-US" u="sng"/>
          </a:p>
        </p:txBody>
      </p:sp>
      <p:sp>
        <p:nvSpPr>
          <p:cNvPr id="4" name="Content Placeholder 3">
            <a:extLst>
              <a:ext uri="{FF2B5EF4-FFF2-40B4-BE49-F238E27FC236}">
                <a16:creationId xmlns:a16="http://schemas.microsoft.com/office/drawing/2014/main" id="{899928FE-9831-4A44-A9B8-14C0298B753A}"/>
              </a:ext>
            </a:extLst>
          </p:cNvPr>
          <p:cNvSpPr>
            <a:spLocks noGrp="1"/>
          </p:cNvSpPr>
          <p:nvPr>
            <p:ph sz="half" idx="2"/>
          </p:nvPr>
        </p:nvSpPr>
        <p:spPr/>
        <p:txBody>
          <a:bodyPr vert="horz" lIns="91440" tIns="45720" rIns="91440" bIns="45720" rtlCol="0" anchor="t">
            <a:normAutofit/>
          </a:bodyPr>
          <a:lstStyle/>
          <a:p>
            <a:r>
              <a:rPr lang="en-US">
                <a:cs typeface="Calibri"/>
              </a:rPr>
              <a:t>LDAP AD Accounts</a:t>
            </a:r>
          </a:p>
          <a:p>
            <a:endParaRPr lang="en-US">
              <a:cs typeface="Calibri"/>
            </a:endParaRPr>
          </a:p>
          <a:p>
            <a:r>
              <a:rPr lang="en-US">
                <a:cs typeface="Calibri"/>
              </a:rPr>
              <a:t>Kerberos </a:t>
            </a:r>
          </a:p>
          <a:p>
            <a:endParaRPr lang="en-US">
              <a:cs typeface="Calibri"/>
            </a:endParaRPr>
          </a:p>
          <a:p>
            <a:r>
              <a:rPr lang="en-US">
                <a:cs typeface="Calibri"/>
              </a:rPr>
              <a:t>VPN</a:t>
            </a:r>
          </a:p>
          <a:p>
            <a:endParaRPr lang="en-US">
              <a:cs typeface="Calibri"/>
            </a:endParaRPr>
          </a:p>
          <a:p>
            <a:r>
              <a:rPr lang="en-US">
                <a:cs typeface="Calibri"/>
              </a:rPr>
              <a:t>IDS / SNMP</a:t>
            </a:r>
          </a:p>
          <a:p>
            <a:endParaRPr lang="en-US">
              <a:cs typeface="Calibri"/>
            </a:endParaRPr>
          </a:p>
        </p:txBody>
      </p:sp>
      <p:sp>
        <p:nvSpPr>
          <p:cNvPr id="5" name="Text Placeholder 4">
            <a:extLst>
              <a:ext uri="{FF2B5EF4-FFF2-40B4-BE49-F238E27FC236}">
                <a16:creationId xmlns:a16="http://schemas.microsoft.com/office/drawing/2014/main" id="{2B6CFB18-2554-4813-95F8-B4277672015A}"/>
              </a:ext>
            </a:extLst>
          </p:cNvPr>
          <p:cNvSpPr>
            <a:spLocks noGrp="1"/>
          </p:cNvSpPr>
          <p:nvPr>
            <p:ph type="body" sz="quarter" idx="3"/>
          </p:nvPr>
        </p:nvSpPr>
        <p:spPr>
          <a:xfrm>
            <a:off x="6172200" y="1681163"/>
            <a:ext cx="5183188" cy="479547"/>
          </a:xfrm>
        </p:spPr>
        <p:txBody>
          <a:bodyPr/>
          <a:lstStyle/>
          <a:p>
            <a:r>
              <a:rPr lang="en-US" u="sng">
                <a:cs typeface="Calibri"/>
              </a:rPr>
              <a:t>Security Reasoning</a:t>
            </a:r>
          </a:p>
        </p:txBody>
      </p:sp>
      <p:sp>
        <p:nvSpPr>
          <p:cNvPr id="6" name="Content Placeholder 5">
            <a:extLst>
              <a:ext uri="{FF2B5EF4-FFF2-40B4-BE49-F238E27FC236}">
                <a16:creationId xmlns:a16="http://schemas.microsoft.com/office/drawing/2014/main" id="{D634BC0C-17E2-4F00-B0C5-A37F575B69FE}"/>
              </a:ext>
            </a:extLst>
          </p:cNvPr>
          <p:cNvSpPr>
            <a:spLocks noGrp="1"/>
          </p:cNvSpPr>
          <p:nvPr>
            <p:ph sz="quarter" idx="4"/>
          </p:nvPr>
        </p:nvSpPr>
        <p:spPr>
          <a:xfrm>
            <a:off x="2098431" y="1684460"/>
            <a:ext cx="5183188" cy="3684588"/>
          </a:xfrm>
        </p:spPr>
        <p:txBody>
          <a:bodyPr vert="horz" lIns="91440" tIns="45720" rIns="91440" bIns="45720" rtlCol="0" anchor="t">
            <a:normAutofit/>
          </a:bodyPr>
          <a:lstStyle/>
          <a:p>
            <a:r>
              <a:rPr lang="en-US" i="1">
                <a:cs typeface="Calibri"/>
              </a:rPr>
              <a:t>Auditing user accounts, segment resources by user privilege </a:t>
            </a:r>
          </a:p>
          <a:p>
            <a:r>
              <a:rPr lang="en-US" i="1">
                <a:cs typeface="Calibri"/>
              </a:rPr>
              <a:t>Handling authentication of user accounts into network</a:t>
            </a:r>
          </a:p>
          <a:p>
            <a:r>
              <a:rPr lang="en-US" i="1">
                <a:cs typeface="Calibri"/>
              </a:rPr>
              <a:t>Secure access into Intranet resources</a:t>
            </a:r>
          </a:p>
          <a:p>
            <a:r>
              <a:rPr lang="en-US" i="1">
                <a:cs typeface="Calibri"/>
              </a:rPr>
              <a:t>Monitoring network traffic and system Logs for administratio</a:t>
            </a:r>
            <a:r>
              <a:rPr lang="en-US">
                <a:cs typeface="Calibri"/>
              </a:rPr>
              <a:t>n</a:t>
            </a:r>
          </a:p>
        </p:txBody>
      </p:sp>
    </p:spTree>
    <p:extLst>
      <p:ext uri="{BB962C8B-B14F-4D97-AF65-F5344CB8AC3E}">
        <p14:creationId xmlns:p14="http://schemas.microsoft.com/office/powerpoint/2010/main" val="1640947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9B476-67BC-458C-BFD1-648D6D699D3B}"/>
              </a:ext>
            </a:extLst>
          </p:cNvPr>
          <p:cNvSpPr>
            <a:spLocks noGrp="1"/>
          </p:cNvSpPr>
          <p:nvPr>
            <p:ph type="title"/>
          </p:nvPr>
        </p:nvSpPr>
        <p:spPr/>
        <p:txBody>
          <a:bodyPr/>
          <a:lstStyle/>
          <a:p>
            <a:r>
              <a:rPr lang="en-US" b="1">
                <a:cs typeface="Calibri Light"/>
              </a:rPr>
              <a:t>Continued ...</a:t>
            </a:r>
            <a:endParaRPr lang="en-US" b="1"/>
          </a:p>
        </p:txBody>
      </p:sp>
      <p:sp>
        <p:nvSpPr>
          <p:cNvPr id="3" name="Content Placeholder 2">
            <a:extLst>
              <a:ext uri="{FF2B5EF4-FFF2-40B4-BE49-F238E27FC236}">
                <a16:creationId xmlns:a16="http://schemas.microsoft.com/office/drawing/2014/main" id="{41ABEBB3-17E5-446E-971D-D0FCEE7CB6F6}"/>
              </a:ext>
            </a:extLst>
          </p:cNvPr>
          <p:cNvSpPr>
            <a:spLocks noGrp="1"/>
          </p:cNvSpPr>
          <p:nvPr>
            <p:ph sz="half" idx="1"/>
          </p:nvPr>
        </p:nvSpPr>
        <p:spPr/>
        <p:txBody>
          <a:bodyPr vert="horz" lIns="91440" tIns="45720" rIns="91440" bIns="45720" rtlCol="0" anchor="t">
            <a:normAutofit/>
          </a:bodyPr>
          <a:lstStyle/>
          <a:p>
            <a:r>
              <a:rPr lang="en-US">
                <a:cs typeface="Calibri"/>
              </a:rPr>
              <a:t>Proxy </a:t>
            </a:r>
          </a:p>
          <a:p>
            <a:endParaRPr lang="en-US">
              <a:cs typeface="Calibri"/>
            </a:endParaRPr>
          </a:p>
          <a:p>
            <a:endParaRPr lang="en-US">
              <a:cs typeface="Calibri"/>
            </a:endParaRPr>
          </a:p>
          <a:p>
            <a:r>
              <a:rPr lang="en-US">
                <a:cs typeface="Calibri"/>
              </a:rPr>
              <a:t>DHCP</a:t>
            </a:r>
          </a:p>
          <a:p>
            <a:endParaRPr lang="en-US">
              <a:cs typeface="Calibri"/>
            </a:endParaRPr>
          </a:p>
          <a:p>
            <a:r>
              <a:rPr lang="en-US">
                <a:cs typeface="Calibri"/>
              </a:rPr>
              <a:t>DNS</a:t>
            </a:r>
          </a:p>
          <a:p>
            <a:endParaRPr lang="en-US">
              <a:cs typeface="Calibri"/>
            </a:endParaRPr>
          </a:p>
          <a:p>
            <a:r>
              <a:rPr lang="en-US">
                <a:cs typeface="Calibri"/>
              </a:rPr>
              <a:t>Load Balancing</a:t>
            </a:r>
          </a:p>
        </p:txBody>
      </p:sp>
      <p:sp>
        <p:nvSpPr>
          <p:cNvPr id="4" name="Content Placeholder 3">
            <a:extLst>
              <a:ext uri="{FF2B5EF4-FFF2-40B4-BE49-F238E27FC236}">
                <a16:creationId xmlns:a16="http://schemas.microsoft.com/office/drawing/2014/main" id="{B858775C-BBA8-4085-A37D-1D93172B507B}"/>
              </a:ext>
            </a:extLst>
          </p:cNvPr>
          <p:cNvSpPr>
            <a:spLocks noGrp="1"/>
          </p:cNvSpPr>
          <p:nvPr>
            <p:ph sz="half" idx="2"/>
          </p:nvPr>
        </p:nvSpPr>
        <p:spPr/>
        <p:txBody>
          <a:bodyPr vert="horz" lIns="91440" tIns="45720" rIns="91440" bIns="45720" rtlCol="0" anchor="t">
            <a:normAutofit/>
          </a:bodyPr>
          <a:lstStyle/>
          <a:p>
            <a:r>
              <a:rPr lang="en-US" i="1">
                <a:cs typeface="Calibri"/>
              </a:rPr>
              <a:t>To cache and limit http access going outbound network, increasing performance and securing network utilization</a:t>
            </a:r>
          </a:p>
          <a:p>
            <a:r>
              <a:rPr lang="en-US" i="1">
                <a:cs typeface="Calibri"/>
              </a:rPr>
              <a:t>Assignment and management of Host device IP leases  </a:t>
            </a:r>
          </a:p>
          <a:p>
            <a:r>
              <a:rPr lang="en-US" i="1">
                <a:cs typeface="Calibri"/>
              </a:rPr>
              <a:t>Applying meaningful names to internal domain services</a:t>
            </a:r>
          </a:p>
          <a:p>
            <a:r>
              <a:rPr lang="en-US" i="1">
                <a:cs typeface="Calibri"/>
              </a:rPr>
              <a:t>Increase performance and optimization of web resources</a:t>
            </a:r>
          </a:p>
        </p:txBody>
      </p:sp>
    </p:spTree>
    <p:extLst>
      <p:ext uri="{BB962C8B-B14F-4D97-AF65-F5344CB8AC3E}">
        <p14:creationId xmlns:p14="http://schemas.microsoft.com/office/powerpoint/2010/main" val="1582018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30A01-3369-4297-BE7C-DC6E486910C0}"/>
              </a:ext>
            </a:extLst>
          </p:cNvPr>
          <p:cNvSpPr>
            <a:spLocks noGrp="1"/>
          </p:cNvSpPr>
          <p:nvPr>
            <p:ph type="title"/>
          </p:nvPr>
        </p:nvSpPr>
        <p:spPr/>
        <p:txBody>
          <a:bodyPr/>
          <a:lstStyle/>
          <a:p>
            <a:r>
              <a:rPr lang="en-US" b="1">
                <a:cs typeface="Calibri Light"/>
              </a:rPr>
              <a:t>Continued...</a:t>
            </a:r>
            <a:endParaRPr lang="en-US" b="1"/>
          </a:p>
        </p:txBody>
      </p:sp>
      <p:sp>
        <p:nvSpPr>
          <p:cNvPr id="3" name="Content Placeholder 2">
            <a:extLst>
              <a:ext uri="{FF2B5EF4-FFF2-40B4-BE49-F238E27FC236}">
                <a16:creationId xmlns:a16="http://schemas.microsoft.com/office/drawing/2014/main" id="{4E234A44-4D1A-4259-920D-A65F6FD36FB3}"/>
              </a:ext>
            </a:extLst>
          </p:cNvPr>
          <p:cNvSpPr>
            <a:spLocks noGrp="1"/>
          </p:cNvSpPr>
          <p:nvPr>
            <p:ph sz="half" idx="1"/>
          </p:nvPr>
        </p:nvSpPr>
        <p:spPr/>
        <p:txBody>
          <a:bodyPr vert="horz" lIns="91440" tIns="45720" rIns="91440" bIns="45720" rtlCol="0" anchor="t">
            <a:normAutofit/>
          </a:bodyPr>
          <a:lstStyle/>
          <a:p>
            <a:r>
              <a:rPr lang="en-US">
                <a:cs typeface="Calibri"/>
              </a:rPr>
              <a:t>Firewall</a:t>
            </a:r>
          </a:p>
          <a:p>
            <a:endParaRPr lang="en-US">
              <a:cs typeface="Calibri"/>
            </a:endParaRPr>
          </a:p>
          <a:p>
            <a:endParaRPr lang="en-US">
              <a:cs typeface="Calibri"/>
            </a:endParaRPr>
          </a:p>
          <a:p>
            <a:r>
              <a:rPr lang="en-US">
                <a:cs typeface="Calibri"/>
              </a:rPr>
              <a:t>Routers</a:t>
            </a:r>
          </a:p>
          <a:p>
            <a:endParaRPr lang="en-US">
              <a:cs typeface="Calibri"/>
            </a:endParaRPr>
          </a:p>
          <a:p>
            <a:r>
              <a:rPr lang="en-US">
                <a:cs typeface="Calibri"/>
              </a:rPr>
              <a:t>Switches</a:t>
            </a:r>
          </a:p>
        </p:txBody>
      </p:sp>
      <p:sp>
        <p:nvSpPr>
          <p:cNvPr id="4" name="Content Placeholder 3">
            <a:extLst>
              <a:ext uri="{FF2B5EF4-FFF2-40B4-BE49-F238E27FC236}">
                <a16:creationId xmlns:a16="http://schemas.microsoft.com/office/drawing/2014/main" id="{50577332-4403-478E-951A-43BD4FB38D96}"/>
              </a:ext>
            </a:extLst>
          </p:cNvPr>
          <p:cNvSpPr>
            <a:spLocks noGrp="1"/>
          </p:cNvSpPr>
          <p:nvPr>
            <p:ph sz="half" idx="2"/>
          </p:nvPr>
        </p:nvSpPr>
        <p:spPr/>
        <p:txBody>
          <a:bodyPr vert="horz" lIns="91440" tIns="45720" rIns="91440" bIns="45720" rtlCol="0" anchor="t">
            <a:normAutofit/>
          </a:bodyPr>
          <a:lstStyle/>
          <a:p>
            <a:r>
              <a:rPr lang="en-US" i="1">
                <a:cs typeface="Calibri"/>
              </a:rPr>
              <a:t>To prevent and limit port usage going outbound and inbound traffic, to be used as necessary. Limiting redundant traffic.</a:t>
            </a:r>
          </a:p>
          <a:p>
            <a:r>
              <a:rPr lang="en-US" i="1">
                <a:cs typeface="Calibri"/>
              </a:rPr>
              <a:t>Offers ACL security and broadcast filtering</a:t>
            </a:r>
          </a:p>
          <a:p>
            <a:r>
              <a:rPr lang="en-US" i="1">
                <a:cs typeface="Calibri"/>
              </a:rPr>
              <a:t>Fast packet switching inside collision domain and virtual segmenting via VLAN configuration</a:t>
            </a:r>
          </a:p>
        </p:txBody>
      </p:sp>
    </p:spTree>
    <p:extLst>
      <p:ext uri="{BB962C8B-B14F-4D97-AF65-F5344CB8AC3E}">
        <p14:creationId xmlns:p14="http://schemas.microsoft.com/office/powerpoint/2010/main" val="55980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9A9D5-7954-4570-BDDF-1D30FCD96BC9}"/>
              </a:ext>
            </a:extLst>
          </p:cNvPr>
          <p:cNvSpPr>
            <a:spLocks noGrp="1"/>
          </p:cNvSpPr>
          <p:nvPr>
            <p:ph type="title"/>
          </p:nvPr>
        </p:nvSpPr>
        <p:spPr>
          <a:xfrm>
            <a:off x="838200" y="365125"/>
            <a:ext cx="10515600" cy="735628"/>
          </a:xfrm>
        </p:spPr>
        <p:txBody>
          <a:bodyPr/>
          <a:lstStyle/>
          <a:p>
            <a:pPr algn="ctr"/>
            <a:r>
              <a:rPr lang="en-US" b="1" u="sng"/>
              <a:t>Details Of Technology</a:t>
            </a:r>
            <a:endParaRPr lang="en-US" b="1" u="sng">
              <a:cs typeface="Calibri Light"/>
            </a:endParaRPr>
          </a:p>
        </p:txBody>
      </p:sp>
      <p:pic>
        <p:nvPicPr>
          <p:cNvPr id="3" name="Picture 3" descr="A picture containing screenshot&#10;&#10;Description generated with very high confidence">
            <a:extLst>
              <a:ext uri="{FF2B5EF4-FFF2-40B4-BE49-F238E27FC236}">
                <a16:creationId xmlns:a16="http://schemas.microsoft.com/office/drawing/2014/main" id="{5C9D0424-A5EB-4442-A795-36A43FAE7851}"/>
              </a:ext>
            </a:extLst>
          </p:cNvPr>
          <p:cNvPicPr>
            <a:picLocks noChangeAspect="1"/>
          </p:cNvPicPr>
          <p:nvPr/>
        </p:nvPicPr>
        <p:blipFill rotWithShape="1">
          <a:blip r:embed="rId2"/>
          <a:srcRect l="18317" t="36759" r="6064" b="20356"/>
          <a:stretch/>
        </p:blipFill>
        <p:spPr>
          <a:xfrm>
            <a:off x="5568335" y="1293557"/>
            <a:ext cx="6111155" cy="2168660"/>
          </a:xfrm>
          <a:prstGeom prst="rect">
            <a:avLst/>
          </a:prstGeom>
        </p:spPr>
      </p:pic>
      <p:sp>
        <p:nvSpPr>
          <p:cNvPr id="5" name="TextBox 4">
            <a:extLst>
              <a:ext uri="{FF2B5EF4-FFF2-40B4-BE49-F238E27FC236}">
                <a16:creationId xmlns:a16="http://schemas.microsoft.com/office/drawing/2014/main" id="{AFE01E81-A68E-42AD-B6EC-9A277A934064}"/>
              </a:ext>
            </a:extLst>
          </p:cNvPr>
          <p:cNvSpPr txBox="1"/>
          <p:nvPr/>
        </p:nvSpPr>
        <p:spPr>
          <a:xfrm>
            <a:off x="5216013" y="3802625"/>
            <a:ext cx="6807199"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dirty="0">
              <a:cs typeface="Calibri"/>
            </a:endParaRPr>
          </a:p>
          <a:p>
            <a:r>
              <a:rPr lang="en-US" b="1">
                <a:cs typeface="Calibri"/>
              </a:rPr>
              <a:t>1) </a:t>
            </a:r>
            <a:r>
              <a:rPr lang="en-US" b="1" u="sng">
                <a:cs typeface="Calibri"/>
              </a:rPr>
              <a:t>Gateway Router</a:t>
            </a:r>
            <a:r>
              <a:rPr lang="en-US" b="1">
                <a:cs typeface="Calibri"/>
              </a:rPr>
              <a:t>:</a:t>
            </a:r>
            <a:r>
              <a:rPr lang="en-US">
                <a:cs typeface="Calibri"/>
              </a:rPr>
              <a:t> is connected to a serial link to the Internet to intercept Incoming traffic into intranet work, will contain highest bandwidth rating to allow maximum optimization of network utilization. Without a ACL list, reducing processing on this router to only handle initial traffic routing.</a:t>
            </a:r>
            <a:endParaRPr lang="en-US" dirty="0">
              <a:cs typeface="Calibri"/>
            </a:endParaRPr>
          </a:p>
          <a:p>
            <a:endParaRPr lang="en-US" dirty="0">
              <a:cs typeface="Calibri"/>
            </a:endParaRPr>
          </a:p>
          <a:p>
            <a:r>
              <a:rPr lang="en-US" b="1">
                <a:cs typeface="Calibri"/>
              </a:rPr>
              <a:t>2)</a:t>
            </a:r>
            <a:r>
              <a:rPr lang="en-US" dirty="0">
                <a:cs typeface="Calibri"/>
              </a:rPr>
              <a:t> </a:t>
            </a:r>
            <a:r>
              <a:rPr lang="en-US" b="1" u="sng">
                <a:cs typeface="Calibri"/>
              </a:rPr>
              <a:t>Fire Wall:</a:t>
            </a:r>
            <a:r>
              <a:rPr lang="en-US">
                <a:cs typeface="Calibri"/>
              </a:rPr>
              <a:t> Intercepts the Gateway connection and limits traffic based on port incoming and outgoing traffic requirements</a:t>
            </a:r>
            <a:endParaRPr lang="en-US" dirty="0">
              <a:cs typeface="Calibri"/>
            </a:endParaRPr>
          </a:p>
          <a:p>
            <a:endParaRPr lang="en-US" dirty="0">
              <a:cs typeface="Calibri"/>
            </a:endParaRPr>
          </a:p>
          <a:p>
            <a:r>
              <a:rPr lang="en-US" b="1">
                <a:cs typeface="Calibri"/>
              </a:rPr>
              <a:t>3) </a:t>
            </a:r>
            <a:r>
              <a:rPr lang="en-US" b="1" u="sng">
                <a:cs typeface="Calibri"/>
              </a:rPr>
              <a:t>Core Router:</a:t>
            </a:r>
            <a:r>
              <a:rPr lang="en-US" b="1" dirty="0">
                <a:cs typeface="Calibri"/>
              </a:rPr>
              <a:t> </a:t>
            </a:r>
            <a:r>
              <a:rPr lang="en-US">
                <a:cs typeface="Calibri"/>
              </a:rPr>
              <a:t>Distributes Network traffic into different Server farms for different tasks. Configured with ACL and communication restrictions.  Also Configured with SNMP port &amp; Port mirroring to allow traffic to be processed by IDS System.</a:t>
            </a:r>
            <a:endParaRPr lang="en-US" dirty="0">
              <a:cs typeface="Calibri"/>
            </a:endParaRPr>
          </a:p>
          <a:p>
            <a:endParaRPr lang="en-US" dirty="0">
              <a:cs typeface="Calibri"/>
            </a:endParaRPr>
          </a:p>
          <a:p>
            <a:endParaRPr lang="en-US" dirty="0">
              <a:cs typeface="Calibri"/>
            </a:endParaRPr>
          </a:p>
        </p:txBody>
      </p:sp>
      <p:sp>
        <p:nvSpPr>
          <p:cNvPr id="7" name="TextBox 6">
            <a:extLst>
              <a:ext uri="{FF2B5EF4-FFF2-40B4-BE49-F238E27FC236}">
                <a16:creationId xmlns:a16="http://schemas.microsoft.com/office/drawing/2014/main" id="{B086335F-33FE-43FD-BCAD-491AC7A51EAB}"/>
              </a:ext>
            </a:extLst>
          </p:cNvPr>
          <p:cNvSpPr txBox="1"/>
          <p:nvPr/>
        </p:nvSpPr>
        <p:spPr>
          <a:xfrm>
            <a:off x="463754" y="1090561"/>
            <a:ext cx="4529393" cy="563231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b="1" u="sng">
              <a:cs typeface="Calibri"/>
            </a:endParaRPr>
          </a:p>
          <a:p>
            <a:r>
              <a:rPr lang="en-US" b="1">
                <a:cs typeface="Calibri"/>
              </a:rPr>
              <a:t>1) </a:t>
            </a:r>
            <a:r>
              <a:rPr lang="en-US" b="1" u="sng">
                <a:cs typeface="Calibri"/>
              </a:rPr>
              <a:t>Gateway Router</a:t>
            </a:r>
            <a:r>
              <a:rPr lang="en-US" b="1">
                <a:cs typeface="Calibri"/>
              </a:rPr>
              <a:t>:</a:t>
            </a:r>
            <a:r>
              <a:rPr lang="en-US">
                <a:cs typeface="Calibri"/>
              </a:rPr>
              <a:t> is connected to a serial link to the Internet to intercept Incoming traffic into intranet work, will contain highest bandwidth rating to allow maximum optimization of network utilization. Without a ACL list, reducing processing on this router to only handle initial traffic routing.</a:t>
            </a:r>
          </a:p>
          <a:p>
            <a:endParaRPr lang="en-US">
              <a:cs typeface="Calibri"/>
            </a:endParaRPr>
          </a:p>
          <a:p>
            <a:r>
              <a:rPr lang="en-US" b="1">
                <a:cs typeface="Calibri"/>
              </a:rPr>
              <a:t>2)</a:t>
            </a:r>
            <a:r>
              <a:rPr lang="en-US">
                <a:cs typeface="Calibri"/>
              </a:rPr>
              <a:t> </a:t>
            </a:r>
            <a:r>
              <a:rPr lang="en-US" b="1" u="sng">
                <a:cs typeface="Calibri"/>
              </a:rPr>
              <a:t>Fire Wall:</a:t>
            </a:r>
            <a:r>
              <a:rPr lang="en-US">
                <a:cs typeface="Calibri"/>
              </a:rPr>
              <a:t> Intercepts the Gateway connection and limits traffic based on port incoming and outgoing traffic requirements</a:t>
            </a:r>
          </a:p>
          <a:p>
            <a:endParaRPr lang="en-US">
              <a:cs typeface="Calibri"/>
            </a:endParaRPr>
          </a:p>
          <a:p>
            <a:r>
              <a:rPr lang="en-US" b="1">
                <a:cs typeface="Calibri"/>
              </a:rPr>
              <a:t>3) </a:t>
            </a:r>
            <a:r>
              <a:rPr lang="en-US" b="1" u="sng">
                <a:cs typeface="Calibri"/>
              </a:rPr>
              <a:t>Core Router:</a:t>
            </a:r>
            <a:r>
              <a:rPr lang="en-US" b="1">
                <a:cs typeface="Calibri"/>
              </a:rPr>
              <a:t> </a:t>
            </a:r>
            <a:r>
              <a:rPr lang="en-US">
                <a:cs typeface="Calibri"/>
              </a:rPr>
              <a:t>Distributes Network traffic into different Server farms for different tasks. Configured with ACL and communication restrictions.  Also Configured with SNMP port &amp; Port mirroring to allow traffic to be processed by IDS System.</a:t>
            </a:r>
          </a:p>
          <a:p>
            <a:endParaRPr lang="en-US">
              <a:cs typeface="Calibri"/>
            </a:endParaRPr>
          </a:p>
        </p:txBody>
      </p:sp>
    </p:spTree>
    <p:extLst>
      <p:ext uri="{BB962C8B-B14F-4D97-AF65-F5344CB8AC3E}">
        <p14:creationId xmlns:p14="http://schemas.microsoft.com/office/powerpoint/2010/main" val="2794405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DFE14-FCE7-42A8-95A0-ACEE322A08EC}"/>
              </a:ext>
            </a:extLst>
          </p:cNvPr>
          <p:cNvSpPr>
            <a:spLocks noGrp="1"/>
          </p:cNvSpPr>
          <p:nvPr>
            <p:ph type="title"/>
          </p:nvPr>
        </p:nvSpPr>
        <p:spPr>
          <a:xfrm>
            <a:off x="838200" y="365125"/>
            <a:ext cx="10515600" cy="752015"/>
          </a:xfrm>
        </p:spPr>
        <p:txBody>
          <a:bodyPr/>
          <a:lstStyle/>
          <a:p>
            <a:pPr algn="ctr"/>
            <a:r>
              <a:rPr lang="en-US" b="1" u="sng">
                <a:cs typeface="Calibri Light"/>
              </a:rPr>
              <a:t>Details Of Technology Continued...</a:t>
            </a:r>
            <a:endParaRPr lang="en-US">
              <a:cs typeface="Calibri Light"/>
            </a:endParaRPr>
          </a:p>
          <a:p>
            <a:endParaRPr lang="en-US">
              <a:cs typeface="Calibri Light"/>
            </a:endParaRPr>
          </a:p>
        </p:txBody>
      </p:sp>
      <p:pic>
        <p:nvPicPr>
          <p:cNvPr id="4" name="Picture 3" descr="A picture containing screenshot&#10;&#10;Description generated with very high confidence">
            <a:extLst>
              <a:ext uri="{FF2B5EF4-FFF2-40B4-BE49-F238E27FC236}">
                <a16:creationId xmlns:a16="http://schemas.microsoft.com/office/drawing/2014/main" id="{90B00312-BE0C-4F03-BFD5-96EC23D2E034}"/>
              </a:ext>
            </a:extLst>
          </p:cNvPr>
          <p:cNvPicPr>
            <a:picLocks noChangeAspect="1"/>
          </p:cNvPicPr>
          <p:nvPr/>
        </p:nvPicPr>
        <p:blipFill rotWithShape="1">
          <a:blip r:embed="rId2"/>
          <a:srcRect l="18317" t="36759" r="6064" b="20356"/>
          <a:stretch/>
        </p:blipFill>
        <p:spPr>
          <a:xfrm>
            <a:off x="5420850" y="998589"/>
            <a:ext cx="6111155" cy="2168660"/>
          </a:xfrm>
          <a:prstGeom prst="rect">
            <a:avLst/>
          </a:prstGeom>
        </p:spPr>
      </p:pic>
      <p:sp>
        <p:nvSpPr>
          <p:cNvPr id="5" name="TextBox 4">
            <a:extLst>
              <a:ext uri="{FF2B5EF4-FFF2-40B4-BE49-F238E27FC236}">
                <a16:creationId xmlns:a16="http://schemas.microsoft.com/office/drawing/2014/main" id="{5CAD4A1F-A939-4C49-8125-883466E560D4}"/>
              </a:ext>
            </a:extLst>
          </p:cNvPr>
          <p:cNvSpPr txBox="1"/>
          <p:nvPr/>
        </p:nvSpPr>
        <p:spPr>
          <a:xfrm>
            <a:off x="119625" y="1106948"/>
            <a:ext cx="5250425" cy="535531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6) </a:t>
            </a:r>
            <a:r>
              <a:rPr lang="en-US" b="1" u="sng">
                <a:cs typeface="Calibri"/>
              </a:rPr>
              <a:t>Orange Server Farm:</a:t>
            </a:r>
            <a:r>
              <a:rPr lang="en-US">
                <a:cs typeface="Calibri"/>
              </a:rPr>
              <a:t> Includes proxy and DHCP service to new devices through VPN and internal static servers with leased IP address.  Separated DHCP assignment into separate broadcast domain usually because </a:t>
            </a:r>
            <a:r>
              <a:rPr lang="en-US" err="1">
                <a:cs typeface="Calibri"/>
              </a:rPr>
              <a:t>BootP</a:t>
            </a:r>
            <a:r>
              <a:rPr lang="en-US">
                <a:cs typeface="Calibri"/>
              </a:rPr>
              <a:t> protocol will request new lease time for new authenticated devices through VPN, traffic can be segmented and monitored separately for new devices this way.  Proxy is used to cache default web pages and prevent users from accessing unauthorized sites from internal network, improving network bandwidth utilization and security.</a:t>
            </a:r>
          </a:p>
          <a:p>
            <a:endParaRPr lang="en-US">
              <a:cs typeface="Calibri"/>
            </a:endParaRPr>
          </a:p>
          <a:p>
            <a:r>
              <a:rPr lang="en-US" b="1">
                <a:cs typeface="Calibri"/>
              </a:rPr>
              <a:t>7) </a:t>
            </a:r>
            <a:r>
              <a:rPr lang="en-US" b="1" u="sng">
                <a:cs typeface="Calibri"/>
              </a:rPr>
              <a:t>Load Balancer:</a:t>
            </a:r>
            <a:r>
              <a:rPr lang="en-US">
                <a:cs typeface="Calibri"/>
              </a:rPr>
              <a:t> traffic requesting access to web resources will be directed through load balancer to improve performance of web service utilization. This segments HTTP request traffic into this node and ACL of core router can be configured with appropriate security through this node. </a:t>
            </a:r>
            <a:endParaRPr lang="en-US" b="1">
              <a:cs typeface="Calibri"/>
            </a:endParaRPr>
          </a:p>
          <a:p>
            <a:endParaRPr lang="en-US">
              <a:cs typeface="Calibri"/>
            </a:endParaRPr>
          </a:p>
        </p:txBody>
      </p:sp>
      <p:sp>
        <p:nvSpPr>
          <p:cNvPr id="6" name="TextBox 5">
            <a:extLst>
              <a:ext uri="{FF2B5EF4-FFF2-40B4-BE49-F238E27FC236}">
                <a16:creationId xmlns:a16="http://schemas.microsoft.com/office/drawing/2014/main" id="{881E4D4D-4FA0-4996-94B8-0BBC8F65CBA1}"/>
              </a:ext>
            </a:extLst>
          </p:cNvPr>
          <p:cNvSpPr txBox="1"/>
          <p:nvPr/>
        </p:nvSpPr>
        <p:spPr>
          <a:xfrm>
            <a:off x="5510980" y="3311013"/>
            <a:ext cx="6184490" cy="31393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8) </a:t>
            </a:r>
            <a:r>
              <a:rPr lang="en-US" b="1" u="sng">
                <a:cs typeface="Calibri"/>
              </a:rPr>
              <a:t>Green Server Farm:</a:t>
            </a:r>
            <a:r>
              <a:rPr lang="en-US">
                <a:cs typeface="Calibri"/>
              </a:rPr>
              <a:t>  Included within the same collision domain for faster packet switching capabilities through load balanced HTTP requests into web services.</a:t>
            </a:r>
          </a:p>
          <a:p>
            <a:endParaRPr lang="en-US">
              <a:cs typeface="Calibri"/>
            </a:endParaRPr>
          </a:p>
          <a:p>
            <a:r>
              <a:rPr lang="en-US" b="1">
                <a:cs typeface="Calibri"/>
              </a:rPr>
              <a:t>9)</a:t>
            </a:r>
            <a:r>
              <a:rPr lang="en-US">
                <a:cs typeface="Calibri"/>
              </a:rPr>
              <a:t> </a:t>
            </a:r>
            <a:r>
              <a:rPr lang="en-US" b="1" u="sng">
                <a:cs typeface="Calibri"/>
              </a:rPr>
              <a:t>Terminating Database Router:</a:t>
            </a:r>
            <a:r>
              <a:rPr lang="en-US">
                <a:cs typeface="Calibri"/>
              </a:rPr>
              <a:t>  Router segmenting Database servers to separate broadcasting into unnecessary request to database server, router can be configured with ACL to restrict unnecessary port based access into links. Also, segmenting links so only web services can communicate with Database servers, not intended for direct access, unless by administrator. System can be accessed in a different way for production environment.</a:t>
            </a:r>
          </a:p>
        </p:txBody>
      </p:sp>
    </p:spTree>
    <p:extLst>
      <p:ext uri="{BB962C8B-B14F-4D97-AF65-F5344CB8AC3E}">
        <p14:creationId xmlns:p14="http://schemas.microsoft.com/office/powerpoint/2010/main" val="3137145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Network Security Design Architecture  </vt:lpstr>
      <vt:lpstr>Current Model</vt:lpstr>
      <vt:lpstr>Problems:</vt:lpstr>
      <vt:lpstr>Proposal</vt:lpstr>
      <vt:lpstr>Security Advantages?</vt:lpstr>
      <vt:lpstr>Continued ...</vt:lpstr>
      <vt:lpstr>Continued...</vt:lpstr>
      <vt:lpstr>Details Of Technology</vt:lpstr>
      <vt:lpstr>Details Of Technology Continued... </vt:lpstr>
      <vt:lpstr>Overall Advantages</vt:lpstr>
      <vt:lpstr>Cost Benefit Analysis </vt:lpstr>
      <vt:lpstr>COST BENEFIT ANALYSIS </vt:lpstr>
      <vt:lpstr>Future Growth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dc:title>
  <dc:creator/>
  <cp:revision>3</cp:revision>
  <dcterms:created xsi:type="dcterms:W3CDTF">2012-07-27T01:16:44Z</dcterms:created>
  <dcterms:modified xsi:type="dcterms:W3CDTF">2018-11-05T08:21:57Z</dcterms:modified>
</cp:coreProperties>
</file>