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fad4988d3d4949cd" providerId="Windows Live" clId="Web-{ED74152E-95EA-44CF-AFAE-B4A69235730B}"/>
    <pc:docChg chg="addSld modSld">
      <pc:chgData name="Guest User" userId="fad4988d3d4949cd" providerId="Windows Live" clId="Web-{ED74152E-95EA-44CF-AFAE-B4A69235730B}" dt="2018-11-05T07:09:13.864" v="40" actId="20577"/>
      <pc:docMkLst>
        <pc:docMk/>
      </pc:docMkLst>
      <pc:sldChg chg="modSp">
        <pc:chgData name="Guest User" userId="fad4988d3d4949cd" providerId="Windows Live" clId="Web-{ED74152E-95EA-44CF-AFAE-B4A69235730B}" dt="2018-11-05T07:09:13.864" v="39" actId="20577"/>
        <pc:sldMkLst>
          <pc:docMk/>
          <pc:sldMk cId="109857222" sldId="256"/>
        </pc:sldMkLst>
        <pc:spChg chg="mod">
          <ac:chgData name="Guest User" userId="fad4988d3d4949cd" providerId="Windows Live" clId="Web-{ED74152E-95EA-44CF-AFAE-B4A69235730B}" dt="2018-11-05T07:09:13.864" v="3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fad4988d3d4949cd" providerId="Windows Live" clId="Web-{ED74152E-95EA-44CF-AFAE-B4A69235730B}" dt="2018-11-05T07:06:36.145" v="20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uest User" userId="fad4988d3d4949cd" providerId="Windows Live" clId="Web-{ED74152E-95EA-44CF-AFAE-B4A69235730B}" dt="2018-11-05T07:06:01.286" v="8" actId="20577"/>
        <pc:sldMkLst>
          <pc:docMk/>
          <pc:sldMk cId="991586961" sldId="257"/>
        </pc:sldMkLst>
        <pc:spChg chg="mod">
          <ac:chgData name="Guest User" userId="fad4988d3d4949cd" providerId="Windows Live" clId="Web-{ED74152E-95EA-44CF-AFAE-B4A69235730B}" dt="2018-11-05T07:06:01.286" v="8" actId="20577"/>
          <ac:spMkLst>
            <pc:docMk/>
            <pc:sldMk cId="991586961" sldId="257"/>
            <ac:spMk id="2" creationId="{E1DA2618-AE85-4BCB-AC42-868237833D83}"/>
          </ac:spMkLst>
        </pc:spChg>
        <pc:spChg chg="mod">
          <ac:chgData name="Guest User" userId="fad4988d3d4949cd" providerId="Windows Live" clId="Web-{ED74152E-95EA-44CF-AFAE-B4A69235730B}" dt="2018-11-05T07:05:56.723" v="5" actId="20577"/>
          <ac:spMkLst>
            <pc:docMk/>
            <pc:sldMk cId="991586961" sldId="257"/>
            <ac:spMk id="3" creationId="{A0E4D292-FA85-43DC-B960-55AA3761FC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Network Security Proposal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03808"/>
            <a:ext cx="9144000" cy="259360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i="1" dirty="0">
                <a:cs typeface="Calibri"/>
              </a:rPr>
              <a:t>ECPI University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By:</a:t>
            </a:r>
          </a:p>
          <a:p>
            <a:r>
              <a:rPr lang="en-US" dirty="0">
                <a:cs typeface="Calibri"/>
              </a:rPr>
              <a:t>Rafat </a:t>
            </a:r>
            <a:r>
              <a:rPr lang="en-US" dirty="0" err="1">
                <a:cs typeface="Calibri"/>
              </a:rPr>
              <a:t>Khandaker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CIS 225</a:t>
            </a:r>
          </a:p>
          <a:p>
            <a:r>
              <a:rPr lang="en-US" dirty="0">
                <a:cs typeface="Calibri"/>
              </a:rPr>
              <a:t>Instructor: Bryan Bechard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2618-AE85-4BCB-AC42-86823783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cs typeface="Calibri Light"/>
              </a:rPr>
              <a:t>References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D292-FA85-43DC-B960-55AA3761F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Ciampa, M.(2016). </a:t>
            </a:r>
            <a:r>
              <a:rPr lang="en-US" i="1" u="sng" dirty="0">
                <a:cs typeface="Calibri"/>
              </a:rPr>
              <a:t>CompTIA Security+ Guide to Network Security Fundamentals.</a:t>
            </a:r>
            <a:r>
              <a:rPr lang="en-US" dirty="0">
                <a:cs typeface="Calibri"/>
              </a:rPr>
              <a:t>  Cengage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8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Network Security Proposal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18</cp:revision>
  <dcterms:created xsi:type="dcterms:W3CDTF">2013-07-15T20:26:40Z</dcterms:created>
  <dcterms:modified xsi:type="dcterms:W3CDTF">2018-11-05T07:09:14Z</dcterms:modified>
</cp:coreProperties>
</file>