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62" r:id="rId3"/>
    <p:sldId id="258" r:id="rId4"/>
    <p:sldId id="267" r:id="rId5"/>
    <p:sldId id="263" r:id="rId6"/>
    <p:sldId id="264" r:id="rId7"/>
    <p:sldId id="268" r:id="rId8"/>
    <p:sldId id="265" r:id="rId9"/>
    <p:sldId id="266" r:id="rId10"/>
    <p:sldId id="269" r:id="rId11"/>
    <p:sldId id="270" r:id="rId12"/>
    <p:sldId id="271" r:id="rId13"/>
    <p:sldId id="272" r:id="rId14"/>
    <p:sldId id="273" r:id="rId15"/>
    <p:sldId id="274" r:id="rId16"/>
    <p:sldId id="278" r:id="rId17"/>
    <p:sldId id="279" r:id="rId18"/>
    <p:sldId id="280" r:id="rId19"/>
    <p:sldId id="281" r:id="rId20"/>
    <p:sldId id="286" r:id="rId21"/>
    <p:sldId id="287" r:id="rId22"/>
    <p:sldId id="282" r:id="rId23"/>
    <p:sldId id="283" r:id="rId24"/>
    <p:sldId id="284" r:id="rId25"/>
    <p:sldId id="285" r:id="rId26"/>
    <p:sldId id="288" r:id="rId27"/>
    <p:sldId id="289" r:id="rId28"/>
    <p:sldId id="277" r:id="rId29"/>
    <p:sldId id="275" r:id="rId30"/>
    <p:sldId id="276" r:id="rId31"/>
    <p:sldId id="293" r:id="rId32"/>
    <p:sldId id="257" r:id="rId33"/>
    <p:sldId id="292" r:id="rId34"/>
    <p:sldId id="290" r:id="rId35"/>
    <p:sldId id="291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1445" y="-1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750FC-4A5D-479A-9690-C7EEB449BBAA}" type="datetimeFigureOut">
              <a:rPr lang="en-US" smtClean="0"/>
              <a:pPr/>
              <a:t>13-Oct-19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F50DD-722B-4524-9056-CF1C84C314C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F50DD-722B-4524-9056-CF1C84C314C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F50DD-722B-4524-9056-CF1C84C314C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F50DD-722B-4524-9056-CF1C84C314C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13-Oct-19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13-Oct-19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13-Oct-19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13-Oct-19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13-Oct-19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13-Oct-19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13-Oct-19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desdope.com/blog/article/predefined-string-functions-of-c-in-stringh-librar/" TargetMode="External"/><Relationship Id="rId3" Type="http://schemas.openxmlformats.org/officeDocument/2006/relationships/hyperlink" Target="https://www.programiz.com/c-programming/c-file-input-output" TargetMode="External"/><Relationship Id="rId7" Type="http://schemas.openxmlformats.org/officeDocument/2006/relationships/hyperlink" Target="https://www.includehelp.com/c/goto-statement-in-c-language.aspx" TargetMode="External"/><Relationship Id="rId2" Type="http://schemas.openxmlformats.org/officeDocument/2006/relationships/hyperlink" Target="https://www.geeksforgeek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rogrammingsimplified.com/" TargetMode="External"/><Relationship Id="rId5" Type="http://schemas.openxmlformats.org/officeDocument/2006/relationships/hyperlink" Target="https://stackoverflow.com/" TargetMode="External"/><Relationship Id="rId4" Type="http://schemas.openxmlformats.org/officeDocument/2006/relationships/hyperlink" Target="http://www.tutorialdost.com/C-Programming-Tutorial/27-C-File-IO-Handling.aspx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cstdio/remov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228600"/>
            <a:ext cx="883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Bangladesh Army University of Science and Technology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8800" y="2514600"/>
            <a:ext cx="5562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Project Name:</a:t>
            </a: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E-Matrimony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3516868"/>
            <a:ext cx="4114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Group Members: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Rafath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Bin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Zafar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Auvee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ID: 180201044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Fakhrul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Islam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Fuad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ID: 180201067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Tazrian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Billah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ID: 180201069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Sumaiya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Nishi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ID: 180201070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05400" y="3505200"/>
            <a:ext cx="3657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Supervisor: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Fatema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Tuz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Zohra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Lecturer, Dept of CSE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Naima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Islam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Nodi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Assistant Lecturer, Dept of CSE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133600"/>
            <a:ext cx="8249641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04800" y="3810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void_welcome_message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() – First Screen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810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main_program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() – Second Screen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16133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981200"/>
            <a:ext cx="5761037" cy="409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28600" y="3810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add_profile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() – Sign Up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50" y="2536825"/>
            <a:ext cx="4000500" cy="178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28600" y="381000"/>
            <a:ext cx="8610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male_add_profile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() / void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female_add_profile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() / </a:t>
            </a:r>
          </a:p>
          <a:p>
            <a:pPr marL="342900" indent="-342900"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0"/>
            <a:ext cx="8686800" cy="48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28600" y="381000"/>
            <a:ext cx="8610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male_add_profile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() – Signing up – male.txt</a:t>
            </a:r>
          </a:p>
          <a:p>
            <a:pPr marL="342900" indent="-342900"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81000"/>
            <a:ext cx="8610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female_add_profile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() – Signing up – female.txt </a:t>
            </a:r>
          </a:p>
          <a:p>
            <a:pPr marL="342900" indent="-342900"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00200"/>
            <a:ext cx="8653450" cy="466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057400"/>
            <a:ext cx="5799137" cy="391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04800" y="76200"/>
            <a:ext cx="8839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female_sign_in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() / void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male_sign_in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USER SIGN IN – USER DASHBOARD</a:t>
            </a:r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981200"/>
            <a:ext cx="8475295" cy="400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52400" y="452735"/>
            <a:ext cx="883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my_profile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() - MY PROFILE –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USER DASHBOARD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0"/>
            <a:ext cx="8732838" cy="4889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52400" y="452735"/>
            <a:ext cx="883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MODIFY MY PROFILE – USER DASHBOARD</a:t>
            </a:r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0"/>
            <a:ext cx="8702676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52400" y="452735"/>
            <a:ext cx="883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AFTER MODIFY MY PROFILE –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USER DASHBOARD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3810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PROJECT INFORMATION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1600200"/>
            <a:ext cx="8763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find someone perfect easily. 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make connection digitally.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find someone based on your personality.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be happy.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3810000"/>
            <a:ext cx="876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 Narrow" pitchFamily="34" charset="0"/>
                <a:cs typeface="Times New Roman" pitchFamily="18" charset="0"/>
              </a:rPr>
              <a:t>IN THIS PROJECT ONE CAN ADD INFORMATION OF A USER LIKE HIS/HER NAME, AGE, GENDER, FATHERS NAME, MOTHER’S NAME, ADDRESS, CONTACT, EDUCATIONAL QUALIFICATION, INTEREST!</a:t>
            </a:r>
            <a:endParaRPr lang="en-US" sz="2400" b="1" dirty="0">
              <a:latin typeface="Arial Narrow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137" y="1600200"/>
            <a:ext cx="8786463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52400" y="152400"/>
            <a:ext cx="8839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male_displayAll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ALL MALE DETAILS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USER DASHBOARD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235803"/>
            <a:ext cx="8839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female_displayAll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ALL FEMALE DETAILS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USER DASHBOARD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r="29511"/>
          <a:stretch>
            <a:fillRect/>
          </a:stretch>
        </p:blipFill>
        <p:spPr bwMode="auto">
          <a:xfrm>
            <a:off x="1066800" y="1600200"/>
            <a:ext cx="7239000" cy="4738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057400"/>
            <a:ext cx="7352726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52400" y="452735"/>
            <a:ext cx="883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ADMIN LOGIN CREDENTIALS…..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452735"/>
            <a:ext cx="883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ADMIN DASHBOARD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524000"/>
            <a:ext cx="7848600" cy="5008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0"/>
            <a:ext cx="8686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52400" y="452735"/>
            <a:ext cx="883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SEARCHING USER DETAIL-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ADMIN DASHBOARD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0"/>
            <a:ext cx="8686800" cy="48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52400" y="452735"/>
            <a:ext cx="883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ADD USER DETAILS -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ADMIN DASHBOARD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137" y="1600200"/>
            <a:ext cx="8786463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52400" y="152400"/>
            <a:ext cx="8839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male_displayAll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ALL MALE DETAILS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ADMIN DASHBOARD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235803"/>
            <a:ext cx="8839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female_displayAll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ALL FEMALE DETAILS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– ADMIN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DASHBOARD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 r="29511"/>
          <a:stretch>
            <a:fillRect/>
          </a:stretch>
        </p:blipFill>
        <p:spPr bwMode="auto">
          <a:xfrm>
            <a:off x="1066800" y="1600200"/>
            <a:ext cx="7239000" cy="4738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35250" y="2201863"/>
            <a:ext cx="3871913" cy="245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28600" y="3810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void credits() - CREDITS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09788" y="2403475"/>
            <a:ext cx="4922837" cy="204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28600" y="3810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void help() – HELP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3810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Algorithm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1600200"/>
            <a:ext cx="8763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Step 1: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Login credentials for bride, bridegroom and admin.</a:t>
            </a:r>
          </a:p>
          <a:p>
            <a:endParaRPr lang="en-US" sz="2800" b="1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Step 2: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If bride or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bridegroom (USER):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Step 1: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User can Create Profile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Step 2: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User can update their profile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Step 3: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Can find someone and contact</a:t>
            </a:r>
          </a:p>
          <a:p>
            <a:endParaRPr lang="en-US" sz="2800" b="1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Step 3: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If Admin: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Step 1: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Can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add, edit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profile.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Step 2: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Can delete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profile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Step 3: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Update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447800"/>
            <a:ext cx="8847138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28600" y="3810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terms_of_use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() – TERMS OF USE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Why we used Binary Mode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They can hold a higher amount of data, </a:t>
            </a:r>
            <a:endParaRPr lang="en-US" dirty="0" smtClean="0"/>
          </a:p>
          <a:p>
            <a:r>
              <a:rPr lang="en-US" dirty="0" smtClean="0"/>
              <a:t>Are </a:t>
            </a:r>
            <a:r>
              <a:rPr lang="en-US" dirty="0" smtClean="0"/>
              <a:t>not readable </a:t>
            </a:r>
            <a:r>
              <a:rPr lang="en-US" dirty="0" smtClean="0"/>
              <a:t>easily</a:t>
            </a:r>
          </a:p>
          <a:p>
            <a:r>
              <a:rPr lang="en-US" dirty="0" smtClean="0"/>
              <a:t>Provides </a:t>
            </a:r>
            <a:r>
              <a:rPr lang="en-US" dirty="0" smtClean="0"/>
              <a:t>better security than text files.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254437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1753612"/>
            <a:ext cx="7315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We know it is hard to find someone perfect in real life. With E-Matrimony we can assure that you can find someone with whom you can spend rest of your life with joy, happiness and face every challenge together. 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54437"/>
            <a:ext cx="853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 smtClean="0">
                <a:latin typeface="Times New Roman" pitchFamily="18" charset="0"/>
                <a:cs typeface="Times New Roman" pitchFamily="18" charset="0"/>
              </a:rPr>
              <a:t>FUTURE IMPROVEMENTS</a:t>
            </a:r>
            <a:endParaRPr lang="en-US" sz="44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1768257"/>
            <a:ext cx="8686800" cy="35394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We can add more criteria like jobs, interest, age, religion, nationality, race etc to improve for better search result.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We can image to enhance the user profile.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We can add “forget password” system like if user forget his or her password then he or she can manage to retrieve the password with mail.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You can happiness percentage.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Improve UI design.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8800" y="254437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 err="1" smtClean="0">
                <a:latin typeface="Times New Roman" pitchFamily="18" charset="0"/>
                <a:cs typeface="Times New Roman" pitchFamily="18" charset="0"/>
              </a:rPr>
              <a:t>Referrence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1600200"/>
            <a:ext cx="8686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hlinkClick r:id="rId2"/>
              </a:rPr>
              <a:t>https://www.geeksforgeeks.org/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hlinkClick r:id="rId3"/>
              </a:rPr>
              <a:t>https://www.programiz.com/c-programming/c-file-input-output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hlinkClick r:id="rId4"/>
              </a:rPr>
              <a:t>http://www.tutorialdost.com/C-Programming-Tutorial/27-C-File-IO-Handling.aspx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hlinkClick r:id="rId5"/>
              </a:rPr>
              <a:t>https://stackoverflow.com/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hlinkClick r:id="rId6"/>
              </a:rPr>
              <a:t>https://www.programmingsimplified.com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hlinkClick r:id="rId7"/>
              </a:rPr>
              <a:t>https://www.includehelp.com/c/goto-statement-in-c-language.aspx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hlinkClick r:id="rId8"/>
              </a:rPr>
              <a:t>https://www.codesdope.com/blog/article/predefined-string-functions-of-c-in-stringh-librar/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667000"/>
            <a:ext cx="8686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ctr"/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9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452735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HEADER FILE USED IN THIS PROJECT</a:t>
            </a:r>
          </a:p>
          <a:p>
            <a:pPr algn="ctr"/>
            <a:endParaRPr lang="en-US" sz="24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1600200"/>
            <a:ext cx="8686800" cy="48320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#include&lt;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stdio.h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b="1" dirty="0" err="1" smtClean="0"/>
              <a:t>stdio</a:t>
            </a:r>
            <a:r>
              <a:rPr lang="en-US" dirty="0" err="1" smtClean="0"/>
              <a:t>.</a:t>
            </a:r>
            <a:r>
              <a:rPr lang="en-US" b="1" dirty="0" err="1" smtClean="0"/>
              <a:t>h</a:t>
            </a:r>
            <a:r>
              <a:rPr lang="en-US" dirty="0" smtClean="0"/>
              <a:t> is a header file which includes all standard I/O </a:t>
            </a:r>
            <a:r>
              <a:rPr lang="en-US" dirty="0" err="1" smtClean="0"/>
              <a:t>operations.Basically</a:t>
            </a:r>
            <a:r>
              <a:rPr lang="en-US" dirty="0" smtClean="0"/>
              <a:t> it contains the prototypes of all the input output functions used in </a:t>
            </a:r>
            <a:r>
              <a:rPr lang="en-US" b="1" dirty="0" smtClean="0"/>
              <a:t>C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#include&lt;</a:t>
            </a:r>
            <a:r>
              <a:rPr lang="en-US" sz="2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stdlib.h</a:t>
            </a:r>
            <a:r>
              <a:rPr lang="en-US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b="1" dirty="0" err="1" smtClean="0"/>
              <a:t>stdlib</a:t>
            </a:r>
            <a:r>
              <a:rPr lang="en-US" dirty="0" err="1" smtClean="0"/>
              <a:t>.</a:t>
            </a:r>
            <a:r>
              <a:rPr lang="en-US" b="1" dirty="0" err="1" smtClean="0"/>
              <a:t>h</a:t>
            </a:r>
            <a:r>
              <a:rPr lang="en-US" dirty="0" smtClean="0"/>
              <a:t> is the header of the general purpose standard library of </a:t>
            </a:r>
            <a:r>
              <a:rPr lang="en-US" b="1" dirty="0" smtClean="0"/>
              <a:t>C</a:t>
            </a:r>
            <a:r>
              <a:rPr lang="en-US" dirty="0" smtClean="0"/>
              <a:t> programming language which includes functions involving memory allocation, process control, conversions and others.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#include&lt;</a:t>
            </a:r>
            <a:r>
              <a:rPr lang="en-US" sz="28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conio.h</a:t>
            </a:r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b="1" dirty="0" err="1" smtClean="0"/>
              <a:t>conio</a:t>
            </a:r>
            <a:r>
              <a:rPr lang="en-US" dirty="0" err="1" smtClean="0"/>
              <a:t>.</a:t>
            </a:r>
            <a:r>
              <a:rPr lang="en-US" b="1" dirty="0" err="1" smtClean="0"/>
              <a:t>h</a:t>
            </a:r>
            <a:r>
              <a:rPr lang="en-US" dirty="0" smtClean="0"/>
              <a:t> is a </a:t>
            </a:r>
            <a:r>
              <a:rPr lang="en-US" b="1" dirty="0" smtClean="0"/>
              <a:t>C</a:t>
            </a:r>
            <a:r>
              <a:rPr lang="en-US" dirty="0" smtClean="0"/>
              <a:t> header file used mostly by MS-DOS compilers to provide console input/output. It is not part of the </a:t>
            </a:r>
            <a:r>
              <a:rPr lang="en-US" b="1" dirty="0" smtClean="0"/>
              <a:t>C</a:t>
            </a:r>
            <a:r>
              <a:rPr lang="en-US" dirty="0" smtClean="0"/>
              <a:t> standard library or ISO </a:t>
            </a:r>
            <a:r>
              <a:rPr lang="en-US" b="1" dirty="0" smtClean="0"/>
              <a:t>C</a:t>
            </a:r>
            <a:r>
              <a:rPr lang="en-US" dirty="0" smtClean="0"/>
              <a:t>, nor it is defined by POSIX.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#include&lt;</a:t>
            </a:r>
            <a:r>
              <a:rPr lang="en-US" sz="28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string.h</a:t>
            </a: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 smtClean="0"/>
              <a:t>Strings are defined as an array of characters.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#include&lt;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windows.h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b="1" dirty="0" err="1" smtClean="0"/>
              <a:t>Windows.h</a:t>
            </a:r>
            <a:r>
              <a:rPr lang="en-US" dirty="0" smtClean="0"/>
              <a:t>, is base header file for Win32 programming, its contain declaration of almost all basic windows macros and different </a:t>
            </a:r>
            <a:r>
              <a:rPr lang="en-US" dirty="0" err="1" smtClean="0"/>
              <a:t>typesdef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457200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BUILT IN FUNCTION USED IN THIS PROJECT</a:t>
            </a:r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1600200"/>
            <a:ext cx="8686800" cy="48320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1600" b="1" u="sng" dirty="0" err="1" smtClean="0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1600" dirty="0" smtClean="0"/>
              <a:t>A structure is a user defined data type in C/C++. A structure creates a data type that can be used to group items of possibly different types into a single type.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1600" b="1" u="sng" dirty="0" smtClean="0">
                <a:latin typeface="Times New Roman" pitchFamily="18" charset="0"/>
                <a:cs typeface="Times New Roman" pitchFamily="18" charset="0"/>
              </a:rPr>
              <a:t>FILE *</a:t>
            </a:r>
            <a:r>
              <a:rPr lang="en-US" sz="1600" b="1" u="sng" dirty="0" err="1" smtClean="0">
                <a:latin typeface="Times New Roman" pitchFamily="18" charset="0"/>
                <a:cs typeface="Times New Roman" pitchFamily="18" charset="0"/>
              </a:rPr>
              <a:t>fopen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This functions is used to open a file to perform operations such as reading or writing  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1600" b="1" u="sng" dirty="0" err="1" smtClean="0">
                <a:latin typeface="Times New Roman" pitchFamily="18" charset="0"/>
                <a:cs typeface="Times New Roman" pitchFamily="18" charset="0"/>
              </a:rPr>
              <a:t>fp</a:t>
            </a:r>
            <a:r>
              <a:rPr lang="en-US" sz="16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- file pointer to the data type “FILE”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sz="1600" b="1" u="sng" dirty="0" err="1" smtClean="0">
                <a:latin typeface="Times New Roman" pitchFamily="18" charset="0"/>
                <a:cs typeface="Times New Roman" pitchFamily="18" charset="0"/>
              </a:rPr>
              <a:t>fread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- To read the count number of object size and length from the input file name to the array 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sz="1600" b="1" u="sng" dirty="0" err="1" smtClean="0">
                <a:latin typeface="Times New Roman" pitchFamily="18" charset="0"/>
                <a:cs typeface="Times New Roman" pitchFamily="18" charset="0"/>
              </a:rPr>
              <a:t>fwrite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- To write the selected file from the pointer data type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en-US" sz="1600" b="1" u="sng" dirty="0" smtClean="0">
                <a:latin typeface="Times New Roman" pitchFamily="18" charset="0"/>
                <a:cs typeface="Times New Roman" pitchFamily="18" charset="0"/>
              </a:rPr>
              <a:t>Filename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- The actual file name with the path of the file  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7. </a:t>
            </a:r>
            <a:r>
              <a:rPr lang="en-US" sz="1600" b="1" u="sng" dirty="0" err="1" smtClean="0">
                <a:latin typeface="Times New Roman" pitchFamily="18" charset="0"/>
                <a:cs typeface="Times New Roman" pitchFamily="18" charset="0"/>
              </a:rPr>
              <a:t>fopen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- This  function creates a new file if the mentioned file name does not exist 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8. </a:t>
            </a:r>
            <a:r>
              <a:rPr lang="en-US" sz="1600" b="1" u="sng" dirty="0" err="1" smtClean="0">
                <a:latin typeface="Times New Roman" pitchFamily="18" charset="0"/>
                <a:cs typeface="Times New Roman" pitchFamily="18" charset="0"/>
              </a:rPr>
              <a:t>fflush</a:t>
            </a:r>
            <a:r>
              <a:rPr lang="en-US" sz="16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- This is used for output stream only and is to clear the output buffer move the buffered data to console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9. </a:t>
            </a:r>
            <a:r>
              <a:rPr lang="en-US" sz="1600" b="1" u="sng" dirty="0" err="1" smtClean="0">
                <a:latin typeface="Times New Roman" pitchFamily="18" charset="0"/>
                <a:cs typeface="Times New Roman" pitchFamily="18" charset="0"/>
              </a:rPr>
              <a:t>fclose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- To closed the file pointed by the file pointer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457200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BUILT IN FUNCTION USED IN THIS PROJECT</a:t>
            </a:r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1524000"/>
            <a:ext cx="8686800" cy="50783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18 . </a:t>
            </a:r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sleep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Sleep function delays program execution for a given number of seconds.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19 . </a:t>
            </a:r>
            <a:r>
              <a:rPr lang="en-US" b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 function is used to print the “character, string, float, integer, octal and hexadecimal values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20 . </a:t>
            </a:r>
            <a:r>
              <a:rPr lang="en-US" b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scanf</a:t>
            </a:r>
            <a:r>
              <a:rPr lang="en-US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scanf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is a function that reads formatted data from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stdin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the standard input stream, which is usually the keyboard, unless redirected) and then writes the results into the arguments given.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21 . </a:t>
            </a:r>
            <a:r>
              <a:rPr lang="en-US" b="1" u="sng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system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function allows a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program to run another program by passing a command line (pointed to by string) to the operating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system's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command processor that will then be executed.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22 . </a:t>
            </a:r>
            <a:r>
              <a:rPr lang="en-US" b="1" u="sng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strupr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strupr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 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function is used to converts a given string to uppercase.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23 . </a:t>
            </a:r>
            <a:r>
              <a:rPr lang="en-US" b="1" u="sng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gets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gets method is used to read complete set of characters from the console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24 . </a:t>
            </a:r>
            <a:r>
              <a:rPr lang="en-US" b="1" u="sng" dirty="0" err="1" smtClean="0">
                <a:latin typeface="Times New Roman" pitchFamily="18" charset="0"/>
                <a:cs typeface="Times New Roman" pitchFamily="18" charset="0"/>
              </a:rPr>
              <a:t>sizeof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a compile-time unary operator and used to compute the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size of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its operand. It returns the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size of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a variable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25 . </a:t>
            </a:r>
            <a:r>
              <a:rPr lang="en-US" b="1" u="sng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strcmp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strcmp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 function takes two strings and returns an integer. The 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strcmp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 compares two strings character by character.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26 . </a:t>
            </a:r>
            <a:r>
              <a:rPr lang="en-US" b="1" u="sng" dirty="0" err="1" smtClean="0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can transfer the program’s within the same block and there must a label, where you want to transfer program’s control.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457200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BUILT IN FUNCTION USED IN THIS PROJECT</a:t>
            </a:r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447800"/>
            <a:ext cx="8839200" cy="51816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27 . </a:t>
            </a:r>
            <a:r>
              <a:rPr lang="en-US" b="1" u="sng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exit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C, exit() terminates the calling process without executing the rest code which is after the exit() function.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28 . 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function in C can be called either with arguments or without arguments. These function may or may not return values to the calling functions. All C functions can be called either with arguments or without arguments in a C program.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29 . 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remove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 remove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/>
              </a:rPr>
              <a:t>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 in C/C++ can be used to delete a file. The function returns 0 if files is deleted successfully, other returns a non-zero value. Using remove() function in C, we can write a program which can destroy itself after it is compiled and executed.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30 . 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rename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the C Programming Language, the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rename function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changes the name of a file. You must close the file before renaming, as a file can not be renamed if it is open.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31 . </a:t>
            </a:r>
            <a:r>
              <a:rPr lang="en-US" b="1" u="sng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getch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getch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reads a single byte character from input.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getch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is a way to get a user inputted character. It can be used to hold program execution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32 . </a:t>
            </a:r>
            <a:r>
              <a:rPr lang="en-US" b="1" u="sng" dirty="0" err="1" smtClean="0">
                <a:latin typeface="Times New Roman" pitchFamily="18" charset="0"/>
                <a:cs typeface="Times New Roman" pitchFamily="18" charset="0"/>
              </a:rPr>
              <a:t>feof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feof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 function is a file handling function in C programming language which is used to find the end of a file. 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33 . 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break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break statement ends the loop immediately when it is encountered.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34 . 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continue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 continue statement skips the current iteration of the loop and continues with the next iteration.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452735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USER DEFINED FUNCTION USED IN THIS PROJECT</a:t>
            </a:r>
            <a:endParaRPr lang="en-US" sz="24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1371600"/>
            <a:ext cx="8686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void menu()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male_add_profile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female_add_profile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add_profile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male_search_profile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my_profile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female_search_profile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search_profile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male_modify_profile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edit_my_profile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female_modify_profile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modify_profile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female_delete_profile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void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male_delete_profile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void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delete_profile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void help()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452735"/>
            <a:ext cx="883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USER DEFINED FUNCTION USED IN THIS PROJECT</a:t>
            </a:r>
            <a:endParaRPr lang="en-US" sz="28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1600200"/>
            <a:ext cx="8686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17 . void credits()</a:t>
            </a:r>
          </a:p>
          <a:p>
            <a:pPr marL="457200" indent="-45720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18 . void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terms_of_use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457200" indent="-45720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19 . void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male_displayAll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457200" indent="-45720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20 . void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female_displayAll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457200" indent="-45720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21 . void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male_search_by_district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457200" indent="-45720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22 . void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female_search_by_district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457200" indent="-45720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23 . void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male_sign_in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457200" indent="-45720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24 . void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female_sign_in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457200" indent="-45720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25 . void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sign_in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457200" indent="-45720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26 . void admin()</a:t>
            </a:r>
          </a:p>
          <a:p>
            <a:pPr marL="457200" indent="-45720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27 . void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welcome_message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457200" indent="-45720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28 . void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search_by_location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457200" indent="-45720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29 . void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main_program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457200" indent="-45720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590</TotalTime>
  <Words>815</Words>
  <Application>Microsoft Office PowerPoint</Application>
  <PresentationFormat>On-screen Show (4:3)</PresentationFormat>
  <Paragraphs>159</Paragraphs>
  <Slides>35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Civic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Why we used Binary Mode</vt:lpstr>
      <vt:lpstr>Slide 32</vt:lpstr>
      <vt:lpstr>Slide 33</vt:lpstr>
      <vt:lpstr>Slide 34</vt:lpstr>
      <vt:lpstr>Slide 35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Rafath Bin Zafar Auvee</dc:creator>
  <cp:lastModifiedBy>RAFATH</cp:lastModifiedBy>
  <cp:revision>13</cp:revision>
  <dcterms:created xsi:type="dcterms:W3CDTF">2006-08-16T00:00:00Z</dcterms:created>
  <dcterms:modified xsi:type="dcterms:W3CDTF">2019-10-13T18:22:50Z</dcterms:modified>
</cp:coreProperties>
</file>