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2" r:id="rId4"/>
    <p:sldId id="261" r:id="rId5"/>
    <p:sldId id="260" r:id="rId6"/>
    <p:sldId id="259" r:id="rId7"/>
  </p:sldIdLst>
  <p:sldSz cx="9144000" cy="5143500" type="screen16x9"/>
  <p:notesSz cx="6858000" cy="9144000"/>
  <p:embeddedFontLst>
    <p:embeddedFont>
      <p:font typeface="Rockwell" panose="02060603020205020403" pitchFamily="18" charset="0"/>
      <p:regular r:id="rId9"/>
      <p:bold r:id="rId10"/>
      <p:italic r:id="rId11"/>
      <p:boldItalic r:id="rId12"/>
    </p:embeddedFont>
    <p:embeddedFont>
      <p:font typeface="Rockwell Condensed" panose="02060603050405020104" pitchFamily="18" charset="0"/>
      <p:regular r:id="rId13"/>
      <p:bold r:id="rId14"/>
    </p:embeddedFont>
    <p:embeddedFont>
      <p:font typeface="Rockwell Extra Bold" panose="02060903040505020403" pitchFamily="18" charset="0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b9130260-c25a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b9130260-c25a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b9130261-c25a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b9130261-c25a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dc917ef5-c2a1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dc917ef5-c2a1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b9130264-c25a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b9130264-c25a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b9130263-c25a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b9130263-c25a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b9130262-c25a-11ee-b666-09b279c26ca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b9130262-c25a-11ee-b666-09b279c26ca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24458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62648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63530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4"/>
          </p:nvPr>
        </p:nvSpPr>
        <p:spPr>
          <a:xfrm>
            <a:off x="4756200" y="4537825"/>
            <a:ext cx="39999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 rtl="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 rtl="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2646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494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14922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C6F822A4-8DA6-4447-9B1F-C5DB58435268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07480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8687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8211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3486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230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16079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2/3/2024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5719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39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Revolutionizing Online Food Delivery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Nutrino Overview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 dirty="0"/>
              <a:t>The Problem Area</a:t>
            </a:r>
            <a:r>
              <a:rPr lang="en" sz="1000" dirty="0"/>
              <a:t>: The growth of food delivery apps like Uber Eats has transformed the restaurant sector, offering vast choices but lacking in detailed health-focused specifications. Project Nutrino aims to fill this gap by using an API database to recommend dishes based on their macro nutrient profiles, catering to health-conscious consumers.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 dirty="0"/>
              <a:t>Target Audience</a:t>
            </a:r>
            <a:r>
              <a:rPr lang="en" sz="1000" dirty="0"/>
              <a:t>: Focused on individuals aiming for a healthier lifestyle, Nutrino is designed to provide goal-specific food recommendations. It supports those on health and wellness journeys, integrating with online food delivery services to facilitate healthier choices.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 dirty="0"/>
              <a:t>The Big Idea</a:t>
            </a:r>
            <a:r>
              <a:rPr lang="en" sz="1000" dirty="0"/>
              <a:t>: Nutrino will use users' dietary targets and current consumption to recommend dishes. Anticipating partnerships with health-centric brands, it's positioned to tap into the trillion-dollar health and wellness food market, offering a unique value proposition.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‎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2114538"/>
            <a:ext cx="3999900" cy="222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Powering Nutrino's Recommendations</a:t>
            </a:r>
            <a:endParaRPr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and Utilization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152156" y="1642494"/>
            <a:ext cx="4305544" cy="3174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 b="1" dirty="0"/>
              <a:t>Nutrionix Database</a:t>
            </a:r>
            <a:r>
              <a:rPr lang="en" sz="1200" dirty="0"/>
              <a:t>: Utilizes the world's largest verified nutrition database, featuring over 100,000 ingrediants and dishes. It provides detailed macro nutrient profiles for each menu item, enabling precise dietary recommendations.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 b="1" dirty="0"/>
              <a:t>Food.com Database</a:t>
            </a:r>
            <a:r>
              <a:rPr lang="en" sz="1200" dirty="0"/>
              <a:t>: An open database with over 520,000 home-cooking recipes, complete with macro tracking capabilities. This aids users in aligning their home-cooked meals with their dietary goals.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 b="1" dirty="0"/>
              <a:t>Local Restaurant &amp; Grocery Store Data</a:t>
            </a:r>
            <a:r>
              <a:rPr lang="en" sz="1200" dirty="0"/>
              <a:t>: Incorporates data scraped from the Google Maps API, offering a comprehensive view of local dining options. This helps in tailoring suggestions to users' geographical locations and dietary preferences.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2104538"/>
            <a:ext cx="3999900" cy="224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Accuracy and Consistency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in Nutrino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dirty="0"/>
              <a:t>Removing Incomplete Data</a:t>
            </a:r>
            <a:r>
              <a:rPr lang="en" sz="1200" dirty="0"/>
              <a:t>: Recipes with missing serving counts were removed to guarantee the accuracy of macronutrient values per serving.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dirty="0"/>
              <a:t>Standardizing Serving Sizes</a:t>
            </a:r>
            <a:r>
              <a:rPr lang="en" sz="1200" dirty="0"/>
              <a:t>: All remaining recipes were standardized into single-serving portions, ensuring uniformity and easier comparison across different dishes.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dirty="0"/>
              <a:t>Outlier Removal</a:t>
            </a:r>
            <a:r>
              <a:rPr lang="en" sz="1200" dirty="0"/>
              <a:t>: Outliers were identified and excluded based on single-serving cutoff values determined by the American Food Association, refining the dataset for more reliable recommendations.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3"/>
          </p:nvPr>
        </p:nvSpPr>
        <p:spPr>
          <a:xfrm>
            <a:off x="4756200" y="30900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1894543"/>
            <a:ext cx="3999900" cy="266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Recommender Model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4276969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TfidfVectorizer Usage</a:t>
            </a:r>
            <a:r>
              <a:rPr lang="en" dirty="0"/>
              <a:t>: Nutrino employs TfidfVectorizer to analyze and isolate key ingredients and nutritional elements from each recipe. This technique transforms textual data into a numerical format, enabling more accurate matching of user preferences with dish characteristics.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Nearest Neighbor Model</a:t>
            </a:r>
            <a:r>
              <a:rPr lang="en" dirty="0"/>
              <a:t>: Post-analysis, Nutrino utilizes a nearest neighbor model to identify and recommend dishes that closely align with the user's nutritional goals and preferences. This approach ensures highly personalized and relevant food suggestions.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Techniques for Personalized Suggestions</a:t>
            </a: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AEE12F-C80A-A362-6ADD-ABEDE4E48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009" y="1437750"/>
            <a:ext cx="3252851" cy="1507929"/>
          </a:xfrm>
          <a:prstGeom prst="rect">
            <a:avLst/>
          </a:prstGeom>
        </p:spPr>
      </p:pic>
      <p:pic>
        <p:nvPicPr>
          <p:cNvPr id="5" name="Picture 4" descr="A diagram of a spiral with red and blue triangles&#10;&#10;Description automatically generated">
            <a:extLst>
              <a:ext uri="{FF2B5EF4-FFF2-40B4-BE49-F238E27FC236}">
                <a16:creationId xmlns:a16="http://schemas.microsoft.com/office/drawing/2014/main" id="{6E25A830-E7A1-E388-A03C-438C7111C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987" y="2945679"/>
            <a:ext cx="2072893" cy="20549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Navigating Nutrino's Interface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and User Experience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2733919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/>
              <a:t>User-Centric Design</a:t>
            </a:r>
            <a:r>
              <a:rPr lang="en" sz="1100" dirty="0"/>
              <a:t>: Nutrino features a user-friendly interface, allowing easy input of daily targets and tracking of consumed food. The app's design is intuitive, ensuring a smooth user journey from dietary input to dish recommendation.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/>
              <a:t>Personalized Recommendations</a:t>
            </a:r>
            <a:r>
              <a:rPr lang="en" sz="1100" dirty="0"/>
              <a:t>: Using advanced algorithms, Nutrino samples dishes in the user's vicinity and recommends options based on their dietary goals and preferences, enhancing the personalization of the health-focused dining experience.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010209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3224772"/>
            <a:ext cx="7667244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113584"/>
            <a:ext cx="7667244" cy="20574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3051692"/>
            <a:ext cx="810678" cy="810676"/>
            <a:chOff x="9685338" y="4460675"/>
            <a:chExt cx="1080904" cy="1080902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864" y="696087"/>
            <a:ext cx="4972050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1002" y="832539"/>
            <a:ext cx="4972879" cy="3435226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721032" y="1074167"/>
            <a:ext cx="4542858" cy="25184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6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Product Demo</a:t>
            </a:r>
            <a:br>
              <a:rPr lang="en-US" sz="6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</a:br>
            <a:r>
              <a:rPr lang="en-US" sz="40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Try it out!</a:t>
            </a:r>
            <a:endParaRPr lang="en-US" sz="6000" dirty="0">
              <a:blipFill dpi="0" rotWithShape="1">
                <a:blip r:embed="rId5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864" y="4335423"/>
            <a:ext cx="4972050" cy="6051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3943350"/>
            <a:ext cx="810678" cy="810676"/>
            <a:chOff x="9685338" y="4460675"/>
            <a:chExt cx="1080904" cy="1080902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9" name="Graphic 98" descr="Teacher">
            <a:extLst>
              <a:ext uri="{FF2B5EF4-FFF2-40B4-BE49-F238E27FC236}">
                <a16:creationId xmlns:a16="http://schemas.microsoft.com/office/drawing/2014/main" id="{7E67E565-1506-D0D0-7E47-BBEA163E7F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436" y="1264739"/>
            <a:ext cx="2562544" cy="256254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319</TotalTime>
  <Words>516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Wingdings</vt:lpstr>
      <vt:lpstr>Rockwell Condensed</vt:lpstr>
      <vt:lpstr>Rockwell Extra Bold</vt:lpstr>
      <vt:lpstr>Calibri</vt:lpstr>
      <vt:lpstr>Rockwell</vt:lpstr>
      <vt:lpstr>Arial</vt:lpstr>
      <vt:lpstr>Wood Type</vt:lpstr>
      <vt:lpstr>Project Nutrino Overview</vt:lpstr>
      <vt:lpstr>Data Sources and Utilization</vt:lpstr>
      <vt:lpstr>Data Preprocessing in Nutrino</vt:lpstr>
      <vt:lpstr>The Recommender Model</vt:lpstr>
      <vt:lpstr>Technology and User Experience</vt:lpstr>
      <vt:lpstr>Product Demo Try it 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Nutrino Overview</dc:title>
  <cp:lastModifiedBy>Rafay Khan</cp:lastModifiedBy>
  <cp:revision>7</cp:revision>
  <dcterms:modified xsi:type="dcterms:W3CDTF">2024-02-03T15:10:28Z</dcterms:modified>
</cp:coreProperties>
</file>