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ED2A-EE50-4410-A410-EEB65DFFA2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54D-594D-4AE0-8064-E5DFB46A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ED2A-EE50-4410-A410-EEB65DFFA2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54D-594D-4AE0-8064-E5DFB46A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5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ED2A-EE50-4410-A410-EEB65DFFA2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54D-594D-4AE0-8064-E5DFB46A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0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ED2A-EE50-4410-A410-EEB65DFFA2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54D-594D-4AE0-8064-E5DFB46AF81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594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ED2A-EE50-4410-A410-EEB65DFFA2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54D-594D-4AE0-8064-E5DFB46A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3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ED2A-EE50-4410-A410-EEB65DFFA2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54D-594D-4AE0-8064-E5DFB46A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27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ED2A-EE50-4410-A410-EEB65DFFA2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54D-594D-4AE0-8064-E5DFB46A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48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ED2A-EE50-4410-A410-EEB65DFFA2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54D-594D-4AE0-8064-E5DFB46A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79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ED2A-EE50-4410-A410-EEB65DFFA2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54D-594D-4AE0-8064-E5DFB46A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6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ED2A-EE50-4410-A410-EEB65DFFA2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54D-594D-4AE0-8064-E5DFB46A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ED2A-EE50-4410-A410-EEB65DFFA2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54D-594D-4AE0-8064-E5DFB46A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ED2A-EE50-4410-A410-EEB65DFFA2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54D-594D-4AE0-8064-E5DFB46A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5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ED2A-EE50-4410-A410-EEB65DFFA2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54D-594D-4AE0-8064-E5DFB46A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0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ED2A-EE50-4410-A410-EEB65DFFA2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54D-594D-4AE0-8064-E5DFB46A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6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ED2A-EE50-4410-A410-EEB65DFFA2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54D-594D-4AE0-8064-E5DFB46A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0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ED2A-EE50-4410-A410-EEB65DFFA2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54D-594D-4AE0-8064-E5DFB46A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7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ED2A-EE50-4410-A410-EEB65DFFA2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B54D-594D-4AE0-8064-E5DFB46A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F2ED2A-EE50-4410-A410-EEB65DFFA23A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17DB54D-594D-4AE0-8064-E5DFB46A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4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Car Parking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Group Members</a:t>
            </a:r>
          </a:p>
          <a:p>
            <a:endParaRPr lang="en-US" dirty="0" smtClean="0"/>
          </a:p>
          <a:p>
            <a:r>
              <a:rPr lang="en-US" dirty="0" smtClean="0"/>
              <a:t>Abdul </a:t>
            </a:r>
            <a:r>
              <a:rPr lang="en-US" dirty="0" err="1" smtClean="0"/>
              <a:t>Rafay</a:t>
            </a:r>
            <a:r>
              <a:rPr lang="en-US" dirty="0" smtClean="0"/>
              <a:t>       190901</a:t>
            </a:r>
          </a:p>
          <a:p>
            <a:r>
              <a:rPr lang="en-US" dirty="0" err="1" smtClean="0"/>
              <a:t>M.Amjad</a:t>
            </a:r>
            <a:r>
              <a:rPr lang="en-US" dirty="0" smtClean="0"/>
              <a:t>            190913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4000" dirty="0" smtClean="0"/>
              <a:t>#include&lt;</a:t>
            </a:r>
            <a:r>
              <a:rPr lang="en-US" sz="4000" dirty="0" err="1" smtClean="0"/>
              <a:t>iostream</a:t>
            </a:r>
            <a:r>
              <a:rPr lang="en-US" sz="4000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If you need to add streams you need to include it. It is used to for input and output services.</a:t>
            </a:r>
          </a:p>
          <a:p>
            <a:r>
              <a:rPr lang="en-US" sz="4000" dirty="0" smtClean="0"/>
              <a:t>#include&lt;string&gt;</a:t>
            </a:r>
          </a:p>
          <a:p>
            <a:pPr marL="0" indent="0">
              <a:buNone/>
            </a:pPr>
            <a:r>
              <a:rPr lang="en-US" dirty="0" smtClean="0"/>
              <a:t>It is used to add characters present on the key board.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r>
              <a:rPr lang="en-US" dirty="0" smtClean="0"/>
              <a:t>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err="1" smtClean="0"/>
              <a:t>Int</a:t>
            </a:r>
            <a:r>
              <a:rPr lang="en-US" sz="4000" dirty="0" smtClean="0"/>
              <a:t> Type</a:t>
            </a:r>
            <a:endParaRPr lang="en-US" sz="4000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type is used to take integer numbers.</a:t>
            </a:r>
          </a:p>
          <a:p>
            <a:r>
              <a:rPr lang="en-US" sz="4000" dirty="0" smtClean="0"/>
              <a:t>Char Type</a:t>
            </a:r>
          </a:p>
          <a:p>
            <a:pPr marL="0" indent="0">
              <a:buNone/>
            </a:pPr>
            <a:r>
              <a:rPr lang="en-US" dirty="0" smtClean="0"/>
              <a:t>Char type is used to take characters on keyboards in a given range</a:t>
            </a:r>
          </a:p>
          <a:p>
            <a:r>
              <a:rPr lang="en-US" sz="4000" dirty="0" smtClean="0"/>
              <a:t>String Type</a:t>
            </a:r>
          </a:p>
          <a:p>
            <a:pPr marL="0" indent="0">
              <a:buNone/>
            </a:pPr>
            <a:r>
              <a:rPr lang="en-US" dirty="0" smtClean="0"/>
              <a:t>String type is used take characters on keyboard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In this Car Parking System First of all System will ask the user about his </a:t>
            </a:r>
            <a:r>
              <a:rPr lang="en-US" dirty="0" err="1" smtClean="0"/>
              <a:t>information.First</a:t>
            </a:r>
            <a:r>
              <a:rPr lang="en-US" dirty="0" smtClean="0"/>
              <a:t> system will ask about the user </a:t>
            </a:r>
            <a:r>
              <a:rPr lang="en-US" dirty="0" err="1" smtClean="0"/>
              <a:t>name,his</a:t>
            </a:r>
            <a:r>
              <a:rPr lang="en-US" dirty="0" smtClean="0"/>
              <a:t> father </a:t>
            </a:r>
            <a:r>
              <a:rPr lang="en-US" dirty="0" err="1" smtClean="0"/>
              <a:t>name,his</a:t>
            </a:r>
            <a:r>
              <a:rPr lang="en-US" dirty="0" smtClean="0"/>
              <a:t> CNIC number and the type of vehicle and for how much time he wants to park his </a:t>
            </a:r>
            <a:r>
              <a:rPr lang="en-US" dirty="0" err="1" smtClean="0"/>
              <a:t>vehicle.Then</a:t>
            </a:r>
            <a:r>
              <a:rPr lang="en-US" dirty="0" smtClean="0"/>
              <a:t> system will give the price details of Each type of Vehicle in </a:t>
            </a:r>
            <a:r>
              <a:rPr lang="en-US" dirty="0" err="1" smtClean="0"/>
              <a:t>order.Then</a:t>
            </a:r>
            <a:r>
              <a:rPr lang="en-US" dirty="0" smtClean="0"/>
              <a:t> system will ask the user to choose his option from above given </a:t>
            </a:r>
            <a:r>
              <a:rPr lang="en-US" dirty="0" err="1" smtClean="0"/>
              <a:t>order.After</a:t>
            </a:r>
            <a:r>
              <a:rPr lang="en-US" dirty="0" smtClean="0"/>
              <a:t> choosing option system will tell the total price and give the user receipt in which above given details will be mentioned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72" y="2366963"/>
            <a:ext cx="6038056" cy="3424237"/>
          </a:xfrm>
        </p:spPr>
      </p:pic>
    </p:spTree>
    <p:extLst>
      <p:ext uri="{BB962C8B-B14F-4D97-AF65-F5344CB8AC3E}">
        <p14:creationId xmlns:p14="http://schemas.microsoft.com/office/powerpoint/2010/main" val="41534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</TotalTime>
  <Words>183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Car Parking System</vt:lpstr>
      <vt:lpstr>Header Files Used</vt:lpstr>
      <vt:lpstr>Datatypes Used</vt:lpstr>
      <vt:lpstr>Working</vt:lpstr>
      <vt:lpstr>Screenshot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System</dc:title>
  <dc:creator>hp</dc:creator>
  <cp:lastModifiedBy>hp</cp:lastModifiedBy>
  <cp:revision>4</cp:revision>
  <dcterms:created xsi:type="dcterms:W3CDTF">2020-06-20T09:47:00Z</dcterms:created>
  <dcterms:modified xsi:type="dcterms:W3CDTF">2020-06-20T10:07:51Z</dcterms:modified>
</cp:coreProperties>
</file>