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3"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1/15/2022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1/15/2022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1/15/2022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1/15/2022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431" y="540914"/>
            <a:ext cx="9802969" cy="850004"/>
          </a:xfrm>
        </p:spPr>
        <p:txBody>
          <a:bodyPr>
            <a:normAutofit fontScale="90000"/>
          </a:bodyPr>
          <a:lstStyle/>
          <a:p>
            <a:r>
              <a:rPr lang="en-IN" b="1" dirty="0" err="1"/>
              <a:t>Arduino</a:t>
            </a:r>
            <a:r>
              <a:rPr lang="en-IN" b="1" dirty="0"/>
              <a:t> radar project </a:t>
            </a:r>
          </a:p>
        </p:txBody>
      </p:sp>
    </p:spTree>
    <p:extLst>
      <p:ext uri="{BB962C8B-B14F-4D97-AF65-F5344CB8AC3E}">
        <p14:creationId xmlns:p14="http://schemas.microsoft.com/office/powerpoint/2010/main" val="124161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9197" y="301260"/>
            <a:ext cx="9507535" cy="999506"/>
          </a:xfrm>
        </p:spPr>
        <p:txBody>
          <a:bodyPr>
            <a:normAutofit/>
          </a:bodyPr>
          <a:lstStyle/>
          <a:p>
            <a:pPr marL="857250" indent="-857250">
              <a:buFont typeface="Arial" panose="020B0604020202020204" pitchFamily="34" charset="0"/>
              <a:buChar char="•"/>
            </a:pPr>
            <a:r>
              <a:rPr lang="en-US" sz="4800" b="1" dirty="0" smtClean="0"/>
              <a:t>THE AIM OF THIS PROJECT</a:t>
            </a:r>
            <a:endParaRPr lang="en-IN" sz="4800" b="1" dirty="0"/>
          </a:p>
        </p:txBody>
      </p:sp>
      <p:sp>
        <p:nvSpPr>
          <p:cNvPr id="3" name="Subtitle 2"/>
          <p:cNvSpPr>
            <a:spLocks noGrp="1"/>
          </p:cNvSpPr>
          <p:nvPr>
            <p:ph type="subTitle" idx="1"/>
          </p:nvPr>
        </p:nvSpPr>
        <p:spPr>
          <a:xfrm>
            <a:off x="872837" y="2049083"/>
            <a:ext cx="9933708" cy="3852953"/>
          </a:xfrm>
        </p:spPr>
        <p:txBody>
          <a:bodyPr>
            <a:normAutofit/>
          </a:bodyPr>
          <a:lstStyle/>
          <a:p>
            <a:pPr algn="just"/>
            <a:r>
              <a:rPr lang="en-IN" sz="3200" dirty="0"/>
              <a:t>This </a:t>
            </a:r>
            <a:r>
              <a:rPr lang="en-IN" sz="3200" dirty="0" err="1"/>
              <a:t>Arduino</a:t>
            </a:r>
            <a:r>
              <a:rPr lang="en-IN" sz="3200" dirty="0"/>
              <a:t> radar project aims to achieve a radar system prototype based on an </a:t>
            </a:r>
            <a:r>
              <a:rPr lang="en-IN" sz="3200" dirty="0" err="1"/>
              <a:t>Arduino</a:t>
            </a:r>
            <a:r>
              <a:rPr lang="en-IN" sz="3200" dirty="0"/>
              <a:t> board that detects stationary and moving objects. The radar system has different performance specifications, and it is also available in a variety of sizes.</a:t>
            </a:r>
          </a:p>
          <a:p>
            <a:pPr algn="just"/>
            <a:endParaRPr lang="en-IN" sz="3200" dirty="0"/>
          </a:p>
        </p:txBody>
      </p:sp>
    </p:spTree>
    <p:extLst>
      <p:ext uri="{BB962C8B-B14F-4D97-AF65-F5344CB8AC3E}">
        <p14:creationId xmlns:p14="http://schemas.microsoft.com/office/powerpoint/2010/main" val="390201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164" y="311729"/>
            <a:ext cx="9448800" cy="1537853"/>
          </a:xfrm>
        </p:spPr>
        <p:txBody>
          <a:bodyPr>
            <a:normAutofit fontScale="90000"/>
          </a:bodyPr>
          <a:lstStyle/>
          <a:p>
            <a:pPr marL="857250" indent="-857250">
              <a:buFont typeface="Arial" panose="020B0604020202020204" pitchFamily="34" charset="0"/>
              <a:buChar char="•"/>
            </a:pPr>
            <a:r>
              <a:rPr lang="en-IN" b="1" dirty="0"/>
              <a:t>Introduction</a:t>
            </a:r>
            <a:br>
              <a:rPr lang="en-IN" b="1" dirty="0"/>
            </a:br>
            <a:endParaRPr lang="en-IN" dirty="0"/>
          </a:p>
        </p:txBody>
      </p:sp>
      <p:sp>
        <p:nvSpPr>
          <p:cNvPr id="3" name="Subtitle 2"/>
          <p:cNvSpPr>
            <a:spLocks noGrp="1"/>
          </p:cNvSpPr>
          <p:nvPr>
            <p:ph type="subTitle" idx="1"/>
          </p:nvPr>
        </p:nvSpPr>
        <p:spPr>
          <a:xfrm>
            <a:off x="519545" y="1242291"/>
            <a:ext cx="11450781" cy="5324764"/>
          </a:xfrm>
        </p:spPr>
        <p:txBody>
          <a:bodyPr>
            <a:normAutofit/>
          </a:bodyPr>
          <a:lstStyle/>
          <a:p>
            <a:pPr algn="just"/>
            <a:r>
              <a:rPr lang="en-US" sz="2800" dirty="0"/>
              <a:t>In this project, I will show you how to design a simple Radar Application using </a:t>
            </a:r>
            <a:r>
              <a:rPr lang="en-US" sz="2800" dirty="0" err="1"/>
              <a:t>Arduino</a:t>
            </a:r>
            <a:r>
              <a:rPr lang="en-US" sz="2800" dirty="0"/>
              <a:t> and Processing. This </a:t>
            </a:r>
            <a:r>
              <a:rPr lang="en-US" sz="2800" dirty="0" err="1"/>
              <a:t>Arduino</a:t>
            </a:r>
            <a:r>
              <a:rPr lang="en-US" sz="2800" dirty="0"/>
              <a:t> Radar Project is implemented with the help of Processing Application.  </a:t>
            </a:r>
          </a:p>
          <a:p>
            <a:pPr algn="just"/>
            <a:r>
              <a:rPr lang="en-US" sz="2800" dirty="0"/>
              <a:t>Radar is a long-range object detection system that uses radio waves to establish certain parameters of an object like its range, speed and position. Radar technology is used in aircrafts, missiles, marine, weather predictions and automobiles.</a:t>
            </a:r>
          </a:p>
          <a:p>
            <a:pPr algn="just"/>
            <a:r>
              <a:rPr lang="en-US" sz="2800" dirty="0"/>
              <a:t>Even though the title says </a:t>
            </a:r>
            <a:r>
              <a:rPr lang="en-US" sz="2800" dirty="0" err="1"/>
              <a:t>Arduino</a:t>
            </a:r>
            <a:r>
              <a:rPr lang="en-US" sz="2800" dirty="0"/>
              <a:t> Radar Project, technically the project is based on Sonar technology as I will be using an Ultrasonic Sensor to determine the presence of any object in a particular range.</a:t>
            </a:r>
          </a:p>
          <a:p>
            <a:pPr algn="just"/>
            <a:endParaRPr lang="en-IN" sz="2800" dirty="0"/>
          </a:p>
        </p:txBody>
      </p:sp>
    </p:spTree>
    <p:extLst>
      <p:ext uri="{BB962C8B-B14F-4D97-AF65-F5344CB8AC3E}">
        <p14:creationId xmlns:p14="http://schemas.microsoft.com/office/powerpoint/2010/main" val="380138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3">
                                            <p:txEl>
                                              <p:pRg st="0" end="0"/>
                                            </p:txEl>
                                          </p:spTgt>
                                        </p:tgtEl>
                                        <p:attrNameLst>
                                          <p:attrName>style.opacity</p:attrName>
                                        </p:attrNameLst>
                                      </p:cBhvr>
                                      <p:to>
                                        <p:strVal val="0.5"/>
                                      </p:to>
                                    </p:set>
                                    <p:animEffect filter="image" prLst="opacity: 0.5">
                                      <p:cBhvr rctx="IE">
                                        <p:cTn id="12" dur="indefinite"/>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grpId="0" nodeType="clickEffect">
                                  <p:stCondLst>
                                    <p:cond delay="0"/>
                                  </p:stCondLst>
                                  <p:childTnLst>
                                    <p:set>
                                      <p:cBhvr rctx="PPT">
                                        <p:cTn id="16" dur="indefinite"/>
                                        <p:tgtEl>
                                          <p:spTgt spid="3">
                                            <p:txEl>
                                              <p:pRg st="1" end="1"/>
                                            </p:txEl>
                                          </p:spTgt>
                                        </p:tgtEl>
                                        <p:attrNameLst>
                                          <p:attrName>style.opacity</p:attrName>
                                        </p:attrNameLst>
                                      </p:cBhvr>
                                      <p:to>
                                        <p:strVal val="0.5"/>
                                      </p:to>
                                    </p:set>
                                    <p:animEffect filter="image" prLst="opacity: 0.5">
                                      <p:cBhvr rctx="IE">
                                        <p:cTn id="17" dur="indefinite"/>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grpId="0" nodeType="clickEffect">
                                  <p:stCondLst>
                                    <p:cond delay="0"/>
                                  </p:stCondLst>
                                  <p:childTnLst>
                                    <p:set>
                                      <p:cBhvr rctx="PPT">
                                        <p:cTn id="21" dur="indefinite"/>
                                        <p:tgtEl>
                                          <p:spTgt spid="3">
                                            <p:txEl>
                                              <p:pRg st="2" end="2"/>
                                            </p:txEl>
                                          </p:spTgt>
                                        </p:tgtEl>
                                        <p:attrNameLst>
                                          <p:attrName>style.opacity</p:attrName>
                                        </p:attrNameLst>
                                      </p:cBhvr>
                                      <p:to>
                                        <p:strVal val="0.5"/>
                                      </p:to>
                                    </p:set>
                                    <p:animEffect filter="image" prLst="opacity: 0.5">
                                      <p:cBhvr rctx="IE">
                                        <p:cTn id="22"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58311"/>
            <a:ext cx="8610600" cy="1293028"/>
          </a:xfrm>
        </p:spPr>
        <p:txBody>
          <a:bodyPr/>
          <a:lstStyle/>
          <a:p>
            <a:pPr marL="571500" indent="-571500" algn="l">
              <a:buFont typeface="Arial" panose="020B0604020202020204" pitchFamily="34" charset="0"/>
              <a:buChar char="•"/>
            </a:pPr>
            <a:r>
              <a:rPr lang="en-IN" b="1" i="1" u="sng" dirty="0" smtClean="0"/>
              <a:t>hardware</a:t>
            </a:r>
            <a:endParaRPr lang="en-IN" b="1" i="1" u="sng" dirty="0"/>
          </a:p>
        </p:txBody>
      </p:sp>
      <p:sp>
        <p:nvSpPr>
          <p:cNvPr id="3" name="Content Placeholder 2"/>
          <p:cNvSpPr>
            <a:spLocks noGrp="1"/>
          </p:cNvSpPr>
          <p:nvPr>
            <p:ph idx="1"/>
          </p:nvPr>
        </p:nvSpPr>
        <p:spPr/>
        <p:txBody>
          <a:bodyPr/>
          <a:lstStyle/>
          <a:p>
            <a:pPr marL="457200" indent="-457200">
              <a:buFont typeface="+mj-lt"/>
              <a:buAutoNum type="arabicPeriod"/>
            </a:pPr>
            <a:r>
              <a:rPr lang="en-IN" dirty="0" err="1"/>
              <a:t>Arduino</a:t>
            </a:r>
            <a:r>
              <a:rPr lang="en-IN" dirty="0"/>
              <a:t> </a:t>
            </a:r>
            <a:r>
              <a:rPr lang="en-IN" dirty="0" smtClean="0"/>
              <a:t>UNO</a:t>
            </a:r>
          </a:p>
          <a:p>
            <a:pPr marL="457200" indent="-457200">
              <a:buFont typeface="+mj-lt"/>
              <a:buAutoNum type="arabicPeriod"/>
            </a:pPr>
            <a:r>
              <a:rPr lang="en-IN" dirty="0"/>
              <a:t>HC-SR04 Ultrasonic </a:t>
            </a:r>
            <a:r>
              <a:rPr lang="en-IN" dirty="0" smtClean="0"/>
              <a:t>Sensor</a:t>
            </a:r>
          </a:p>
          <a:p>
            <a:pPr marL="457200" indent="-457200">
              <a:buFont typeface="+mj-lt"/>
              <a:buAutoNum type="arabicPeriod"/>
            </a:pPr>
            <a:r>
              <a:rPr lang="en-IN" dirty="0"/>
              <a:t>SG90 Servo Motor  </a:t>
            </a:r>
            <a:endParaRPr lang="en-IN" dirty="0" smtClean="0"/>
          </a:p>
          <a:p>
            <a:pPr marL="457200" indent="-457200">
              <a:buFont typeface="+mj-lt"/>
              <a:buAutoNum type="arabicPeriod"/>
            </a:pPr>
            <a:r>
              <a:rPr lang="en-IN" dirty="0"/>
              <a:t>USB Cable (for </a:t>
            </a:r>
            <a:r>
              <a:rPr lang="en-IN" dirty="0" err="1"/>
              <a:t>Arduino</a:t>
            </a:r>
            <a:r>
              <a:rPr lang="en-IN" dirty="0"/>
              <a:t>) </a:t>
            </a:r>
            <a:endParaRPr lang="en-IN" dirty="0" smtClean="0"/>
          </a:p>
          <a:p>
            <a:pPr marL="457200" indent="-457200">
              <a:buFont typeface="+mj-lt"/>
              <a:buAutoNum type="arabicPeriod"/>
            </a:pPr>
            <a:r>
              <a:rPr lang="en-US" dirty="0" smtClean="0"/>
              <a:t>Jumper Cables</a:t>
            </a:r>
          </a:p>
          <a:p>
            <a:pPr marL="457200" indent="-457200">
              <a:buFont typeface="+mj-lt"/>
              <a:buAutoNum type="arabicPeriod"/>
            </a:pPr>
            <a:r>
              <a:rPr lang="en-IN" dirty="0"/>
              <a:t>Power Supply  </a:t>
            </a:r>
          </a:p>
        </p:txBody>
      </p:sp>
    </p:spTree>
    <p:extLst>
      <p:ext uri="{BB962C8B-B14F-4D97-AF65-F5344CB8AC3E}">
        <p14:creationId xmlns:p14="http://schemas.microsoft.com/office/powerpoint/2010/main" val="145042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58633"/>
            <a:ext cx="8610600" cy="1293028"/>
          </a:xfrm>
        </p:spPr>
        <p:txBody>
          <a:bodyPr/>
          <a:lstStyle/>
          <a:p>
            <a:pPr marL="571500" indent="-571500" algn="l">
              <a:buFont typeface="Arial" panose="020B0604020202020204" pitchFamily="34" charset="0"/>
              <a:buChar char="•"/>
            </a:pPr>
            <a:r>
              <a:rPr lang="en-US" b="1" u="sng" dirty="0" smtClean="0"/>
              <a:t>SOFTWARE</a:t>
            </a:r>
            <a:endParaRPr lang="en-IN" b="1" u="sng" dirty="0"/>
          </a:p>
        </p:txBody>
      </p:sp>
      <p:sp>
        <p:nvSpPr>
          <p:cNvPr id="3" name="Content Placeholder 2"/>
          <p:cNvSpPr>
            <a:spLocks noGrp="1"/>
          </p:cNvSpPr>
          <p:nvPr>
            <p:ph idx="1"/>
          </p:nvPr>
        </p:nvSpPr>
        <p:spPr/>
        <p:txBody>
          <a:bodyPr/>
          <a:lstStyle/>
          <a:p>
            <a:pPr fontAlgn="base"/>
            <a:r>
              <a:rPr lang="en-IN" dirty="0" err="1"/>
              <a:t>Arduino</a:t>
            </a:r>
            <a:r>
              <a:rPr lang="en-IN" dirty="0"/>
              <a:t> IDE</a:t>
            </a:r>
          </a:p>
          <a:p>
            <a:pPr fontAlgn="base"/>
            <a:r>
              <a:rPr lang="en-IN" dirty="0"/>
              <a:t>Processing Application</a:t>
            </a:r>
          </a:p>
          <a:p>
            <a:endParaRPr lang="en-IN" dirty="0"/>
          </a:p>
        </p:txBody>
      </p:sp>
    </p:spTree>
    <p:extLst>
      <p:ext uri="{BB962C8B-B14F-4D97-AF65-F5344CB8AC3E}">
        <p14:creationId xmlns:p14="http://schemas.microsoft.com/office/powerpoint/2010/main" val="57634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7257" y="571189"/>
            <a:ext cx="6003702" cy="974275"/>
          </a:xfrm>
        </p:spPr>
        <p:txBody>
          <a:bodyPr/>
          <a:lstStyle/>
          <a:p>
            <a:pPr marL="571500" indent="-571500" algn="l">
              <a:buFont typeface="Arial" panose="020B0604020202020204" pitchFamily="34" charset="0"/>
              <a:buChar char="•"/>
            </a:pPr>
            <a:r>
              <a:rPr lang="en-US" b="1" u="sng" dirty="0"/>
              <a:t>circuit diagram</a:t>
            </a:r>
            <a:endParaRPr lang="en-IN"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937" y="1378038"/>
            <a:ext cx="6574022" cy="5181014"/>
          </a:xfrm>
        </p:spPr>
      </p:pic>
    </p:spTree>
    <p:extLst>
      <p:ext uri="{BB962C8B-B14F-4D97-AF65-F5344CB8AC3E}">
        <p14:creationId xmlns:p14="http://schemas.microsoft.com/office/powerpoint/2010/main" val="147869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398613"/>
            <a:ext cx="8610600" cy="1293028"/>
          </a:xfrm>
        </p:spPr>
        <p:txBody>
          <a:bodyPr/>
          <a:lstStyle/>
          <a:p>
            <a:pPr marL="571500" indent="-571500" algn="l">
              <a:buFont typeface="Arial" panose="020B0604020202020204" pitchFamily="34" charset="0"/>
              <a:buChar char="•"/>
            </a:pPr>
            <a:r>
              <a:rPr lang="en-IN" b="1" dirty="0"/>
              <a:t>Circuit </a:t>
            </a:r>
            <a:r>
              <a:rPr lang="en-IN" b="1" dirty="0" smtClean="0"/>
              <a:t>Design</a:t>
            </a:r>
            <a:endParaRPr lang="en-IN" dirty="0"/>
          </a:p>
        </p:txBody>
      </p:sp>
      <p:sp>
        <p:nvSpPr>
          <p:cNvPr id="3" name="Content Placeholder 2"/>
          <p:cNvSpPr>
            <a:spLocks noGrp="1"/>
          </p:cNvSpPr>
          <p:nvPr>
            <p:ph idx="1"/>
          </p:nvPr>
        </p:nvSpPr>
        <p:spPr/>
        <p:txBody>
          <a:bodyPr/>
          <a:lstStyle/>
          <a:p>
            <a:r>
              <a:rPr lang="en-US" dirty="0"/>
              <a:t>If you look at the circuit diagram, the design of the circuit for this project is very simple. The control pin of the servo is connected to Pin </a:t>
            </a:r>
            <a:r>
              <a:rPr lang="en-US" dirty="0" smtClean="0"/>
              <a:t>12 </a:t>
            </a:r>
            <a:r>
              <a:rPr lang="en-US" dirty="0"/>
              <a:t>of the </a:t>
            </a:r>
            <a:r>
              <a:rPr lang="en-US" dirty="0" err="1"/>
              <a:t>Arduino</a:t>
            </a:r>
            <a:r>
              <a:rPr lang="en-US" dirty="0"/>
              <a:t> while the TRIG and ECHO Pins of the Ultrasonic Sensor are connected to Pins </a:t>
            </a:r>
            <a:r>
              <a:rPr lang="en-US" dirty="0" smtClean="0"/>
              <a:t>10 </a:t>
            </a:r>
            <a:r>
              <a:rPr lang="en-US" dirty="0"/>
              <a:t>&amp; </a:t>
            </a:r>
            <a:r>
              <a:rPr lang="en-US" dirty="0" smtClean="0"/>
              <a:t>11 </a:t>
            </a:r>
            <a:r>
              <a:rPr lang="en-US" dirty="0"/>
              <a:t>of </a:t>
            </a:r>
            <a:r>
              <a:rPr lang="en-US" dirty="0" err="1"/>
              <a:t>Arduino</a:t>
            </a:r>
            <a:r>
              <a:rPr lang="en-US" dirty="0"/>
              <a:t> respectively.</a:t>
            </a:r>
            <a:endParaRPr lang="en-IN" dirty="0"/>
          </a:p>
        </p:txBody>
      </p:sp>
    </p:spTree>
    <p:extLst>
      <p:ext uri="{BB962C8B-B14F-4D97-AF65-F5344CB8AC3E}">
        <p14:creationId xmlns:p14="http://schemas.microsoft.com/office/powerpoint/2010/main" val="2191675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33</TotalTime>
  <Words>157</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Arduino radar project </vt:lpstr>
      <vt:lpstr>THE AIM OF THIS PROJECT</vt:lpstr>
      <vt:lpstr>Introduction </vt:lpstr>
      <vt:lpstr>hardware</vt:lpstr>
      <vt:lpstr>SOFTWARE</vt:lpstr>
      <vt:lpstr>circuit diagram</vt:lpstr>
      <vt:lpstr>Circuit Design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radar project</dc:title>
  <dc:creator>DESKTOP</dc:creator>
  <cp:lastModifiedBy>DESKTOP</cp:lastModifiedBy>
  <cp:revision>8</cp:revision>
  <dcterms:created xsi:type="dcterms:W3CDTF">2022-01-15T03:19:58Z</dcterms:created>
  <dcterms:modified xsi:type="dcterms:W3CDTF">2022-01-15T03:54:08Z</dcterms:modified>
</cp:coreProperties>
</file>