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59" r:id="rId5"/>
    <p:sldId id="260" r:id="rId6"/>
    <p:sldId id="264" r:id="rId7"/>
    <p:sldId id="261" r:id="rId8"/>
    <p:sldId id="262" r:id="rId9"/>
    <p:sldId id="266" r:id="rId10"/>
    <p:sldId id="267" r:id="rId11"/>
    <p:sldId id="263"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329"/>
    <a:srgbClr val="F8A642"/>
    <a:srgbClr val="10A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06B936C4-1CCF-8B26-96A3-34387241C5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68F4BA6A-DD2D-528C-7BA3-35665880A0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AE9A08-9155-41ED-A2E5-D4945E6152B6}" type="datetimeFigureOut">
              <a:rPr lang="pl-PL" smtClean="0"/>
              <a:t>12.12.2023</a:t>
            </a:fld>
            <a:endParaRPr lang="pl-PL"/>
          </a:p>
        </p:txBody>
      </p:sp>
      <p:sp>
        <p:nvSpPr>
          <p:cNvPr id="4" name="Symbol zastępczy stopki 3">
            <a:extLst>
              <a:ext uri="{FF2B5EF4-FFF2-40B4-BE49-F238E27FC236}">
                <a16:creationId xmlns:a16="http://schemas.microsoft.com/office/drawing/2014/main" id="{353A7AA5-B9C4-E905-E736-F0E2005B9E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6086E2E7-FDB6-1538-8EC8-D4433C1FDD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06434-4C45-41C1-B0B2-EC5C9B0CB11B}" type="slidenum">
              <a:rPr lang="pl-PL" smtClean="0"/>
              <a:t>‹#›</a:t>
            </a:fld>
            <a:endParaRPr lang="pl-PL"/>
          </a:p>
        </p:txBody>
      </p:sp>
    </p:spTree>
    <p:extLst>
      <p:ext uri="{BB962C8B-B14F-4D97-AF65-F5344CB8AC3E}">
        <p14:creationId xmlns:p14="http://schemas.microsoft.com/office/powerpoint/2010/main" val="1974486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204D6-97C7-49BE-96BF-48F7E75C2174}" type="datetimeFigureOut">
              <a:rPr lang="pl-PL" smtClean="0"/>
              <a:t>12.12.2023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A6C94-1D1C-4957-A80A-9EC2EC40B9D6}" type="slidenum">
              <a:rPr lang="pl-PL" smtClean="0"/>
              <a:t>‹#›</a:t>
            </a:fld>
            <a:endParaRPr lang="pl-PL"/>
          </a:p>
        </p:txBody>
      </p:sp>
    </p:spTree>
    <p:extLst>
      <p:ext uri="{BB962C8B-B14F-4D97-AF65-F5344CB8AC3E}">
        <p14:creationId xmlns:p14="http://schemas.microsoft.com/office/powerpoint/2010/main" val="3001386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Tematem mojej pracy dyplomowej są systemy uwierzytelniania. W dzisiejszym świecie, w którym technologia odgrywa coraz większą rolę, problem bezpieczeństwa i uwierzytelniania ma kluczowe znaczenie. Nasze życie zależy w znacznym stopniu od technologii, cyfrowych usług oraz przetwarzania naszych danych. Tradycyjne hasła i PIN-y przestają być wystarczające, a nowoczesne technologie oferując nam bardziej skomplikowane, a zarazem skuteczne formy uwierzytelniania. </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1</a:t>
            </a:fld>
            <a:endParaRPr lang="pl-PL"/>
          </a:p>
        </p:txBody>
      </p:sp>
    </p:spTree>
    <p:extLst>
      <p:ext uri="{BB962C8B-B14F-4D97-AF65-F5344CB8AC3E}">
        <p14:creationId xmlns:p14="http://schemas.microsoft.com/office/powerpoint/2010/main" val="275299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tej pracy skupię się na omówieniu różnych aspektów systemów uwierzytelniania, tych dostępnych dla nas od lat, oraz tych stosunkowo nowoczesnych. Praca składa się z 5 rozdziałów, których tytuły są teraz widoczne. Analizie zostaną poddane technologie biometryczne, uwierzytelnianie dwuskładnikowe i trójskładnikowe, metody oparte na kryptografii. </a:t>
            </a:r>
          </a:p>
          <a:p>
            <a:r>
              <a:rPr lang="pl-PL" dirty="0"/>
              <a:t>Skupiam się na analizie różnych metod - od tradycyjnych po nowoczesne  - i technologii uwierzytelniania dostępnych na rynku, aby lepiej zrozumieć ich zastosowania i ewolucję.</a:t>
            </a:r>
          </a:p>
          <a:p>
            <a:r>
              <a:rPr lang="pl-PL" dirty="0"/>
              <a:t>Celem i zakresem pracy jest nie tylko teoretyczne omówienie systemów uwierzytelniania, lecz także przygotowanie praktycznego systemu uwierzytelniania</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2</a:t>
            </a:fld>
            <a:endParaRPr lang="pl-PL"/>
          </a:p>
        </p:txBody>
      </p:sp>
    </p:spTree>
    <p:extLst>
      <p:ext uri="{BB962C8B-B14F-4D97-AF65-F5344CB8AC3E}">
        <p14:creationId xmlns:p14="http://schemas.microsoft.com/office/powerpoint/2010/main" val="251048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Systemy uwierzytelniania stanowią fundament zabezpieczeń danych, usług czy kont.  Na początku tego rozdziału pragnę przedstawić podstawowe definicje takie jak identyfikacja, uwierzytelnianie i autoryzacja, oraz jaką odgrywają rolę w procesie weryfikacji tożsamości użytkownika.</a:t>
            </a:r>
          </a:p>
          <a:p>
            <a:r>
              <a:rPr lang="pl-PL" dirty="0"/>
              <a:t>Historia rozwoju systemów uwierzytelniania pozwala nam spojrzeć na ewolucję tych mechanizmów, począwszy od prymitywnych haseł aż po nowoczesne technologie biometryczne i uwierzytelnianie wieloskładnikowe</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3</a:t>
            </a:fld>
            <a:endParaRPr lang="pl-PL"/>
          </a:p>
        </p:txBody>
      </p:sp>
    </p:spTree>
    <p:extLst>
      <p:ext uri="{BB962C8B-B14F-4D97-AF65-F5344CB8AC3E}">
        <p14:creationId xmlns:p14="http://schemas.microsoft.com/office/powerpoint/2010/main" val="3372631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Klasyczne metody uwierzytelniania oparte na tym, "co się wie i co się ma", to tradycyjne formy weryfikacji tożsamości użytkownika. Obejmują one stosowanie haseł, PIN-ów oraz fizycznych przedmiotów czy dokumentów. Użytkownik musi posiadać i przedstawić coś, co potwierdzi jego autentyczność, lub coś, co tylko on sam zna.</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4</a:t>
            </a:fld>
            <a:endParaRPr lang="pl-PL"/>
          </a:p>
        </p:txBody>
      </p:sp>
    </p:spTree>
    <p:extLst>
      <p:ext uri="{BB962C8B-B14F-4D97-AF65-F5344CB8AC3E}">
        <p14:creationId xmlns:p14="http://schemas.microsoft.com/office/powerpoint/2010/main" val="171746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Nowoczesne technologie uwierzytelniania odbiegają od tego, jak do tej pory potwierdzaliśmy naszą tożsamość. Wykraczając poza tradycyjne hasła, te nowoczesne podejścia obejmują biometrię, uwierzytelnianie wieloskładnikowe oraz moc kryptografii. Praca dyplomowa analizuje, jak te nowe technologie wpływają na bezpieczeństwo dostępu do danych i usług.</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5</a:t>
            </a:fld>
            <a:endParaRPr lang="pl-PL"/>
          </a:p>
        </p:txBody>
      </p:sp>
    </p:spTree>
    <p:extLst>
      <p:ext uri="{BB962C8B-B14F-4D97-AF65-F5344CB8AC3E}">
        <p14:creationId xmlns:p14="http://schemas.microsoft.com/office/powerpoint/2010/main" val="390168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Bezpieczeństwo systemów uwierzytelniania stanowi kluczowy element ochrony dostępu do danych i usług. Ataki </a:t>
            </a:r>
            <a:r>
              <a:rPr lang="pl-PL" dirty="0" err="1"/>
              <a:t>bruteforce</a:t>
            </a:r>
            <a:r>
              <a:rPr lang="pl-PL" dirty="0"/>
              <a:t> i słownikowe to podstawowe zagrożenia, gdzie hakerzy próbują złamać hasła poprzez próbowanie wszystkich możliwych kombinacji lub korzystanie z gotowych list słów. Ataki </a:t>
            </a:r>
            <a:r>
              <a:rPr lang="pl-PL" dirty="0" err="1"/>
              <a:t>phishingowe</a:t>
            </a:r>
            <a:r>
              <a:rPr lang="pl-PL" dirty="0"/>
              <a:t> oraz ataki </a:t>
            </a:r>
            <a:r>
              <a:rPr lang="pl-PL" dirty="0" err="1"/>
              <a:t>spoofingowe</a:t>
            </a:r>
            <a:r>
              <a:rPr lang="pl-PL" dirty="0"/>
              <a:t> są omawiane jako istotne zagrożenia dla systemów uwierzytelniania. Dlatego też należy skutecznie zwiększać swoją ochronę w sieci i systemach, gdzie przechowujemy swoje ważne pliki i innego typu informacje. Należy edukować społeczeństwo by potrafili na przykład rozpoznawać ataki </a:t>
            </a:r>
            <a:r>
              <a:rPr lang="pl-PL" dirty="0" err="1"/>
              <a:t>phishingowe</a:t>
            </a:r>
            <a:r>
              <a:rPr lang="pl-PL" dirty="0"/>
              <a:t>. </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7</a:t>
            </a:fld>
            <a:endParaRPr lang="pl-PL"/>
          </a:p>
        </p:txBody>
      </p:sp>
    </p:spTree>
    <p:extLst>
      <p:ext uri="{BB962C8B-B14F-4D97-AF65-F5344CB8AC3E}">
        <p14:creationId xmlns:p14="http://schemas.microsoft.com/office/powerpoint/2010/main" val="425843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Planuję wykonać aplikację uwierzytelniania wieloskładnikowego, który łączy różne metody uwierzytelniania. Aplikacja w formie strony www na której użytkownik tworzy konto, konfiguruje profil, dodaje metody uwierzytelniania. Podczas tworzenia haseł będzie sprawdzana jego siła i pojawiać się będą informacje jak je wzmocnić. Aplikacja będzie posiadała mechanizm zabezpieczeń przed atakami, takie jak blokowanie dostępu po wielokrotnych nieudanych próbach uwierzytelnienia. Jeżeli użytkownik był bezczynny przez 3 minuty zostanie automatycznie wylogowany. Na stronie będą umieszczone informacje o sposobach zabezpieczania się w formie poradnika, by edukować społeczność.</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8</a:t>
            </a:fld>
            <a:endParaRPr lang="pl-PL"/>
          </a:p>
        </p:txBody>
      </p:sp>
    </p:spTree>
    <p:extLst>
      <p:ext uri="{BB962C8B-B14F-4D97-AF65-F5344CB8AC3E}">
        <p14:creationId xmlns:p14="http://schemas.microsoft.com/office/powerpoint/2010/main" val="37015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Jako główny </a:t>
            </a:r>
            <a:r>
              <a:rPr lang="pl-PL" dirty="0" err="1"/>
              <a:t>framework</a:t>
            </a:r>
            <a:r>
              <a:rPr lang="pl-PL" dirty="0"/>
              <a:t> do </a:t>
            </a:r>
            <a:r>
              <a:rPr lang="pl-PL" dirty="0" err="1"/>
              <a:t>backendu</a:t>
            </a:r>
            <a:r>
              <a:rPr lang="pl-PL" dirty="0"/>
              <a:t>, </a:t>
            </a:r>
            <a:r>
              <a:rPr lang="pl-PL" dirty="0" err="1"/>
              <a:t>Laravel</a:t>
            </a:r>
            <a:r>
              <a:rPr lang="pl-PL" dirty="0"/>
              <a:t> dostarcza struktury MVC, systemu routingu, obsługi bazy danych i wielu narzędzi ułatwiających szybki rozwój.</a:t>
            </a:r>
          </a:p>
          <a:p>
            <a:r>
              <a:rPr lang="pl-PL" dirty="0"/>
              <a:t>Dla interaktywnego interfejsu użytkownika, użyję jednego z popularnych </a:t>
            </a:r>
            <a:r>
              <a:rPr lang="pl-PL" dirty="0" err="1"/>
              <a:t>frameworków</a:t>
            </a:r>
            <a:r>
              <a:rPr lang="pl-PL" dirty="0"/>
              <a:t> JavaScript, jakim jest </a:t>
            </a:r>
            <a:r>
              <a:rPr lang="pl-PL" dirty="0" err="1"/>
              <a:t>React</a:t>
            </a:r>
            <a:r>
              <a:rPr lang="pl-PL" dirty="0"/>
              <a:t>.</a:t>
            </a:r>
          </a:p>
          <a:p>
            <a:r>
              <a:rPr lang="pl-PL" dirty="0"/>
              <a:t>Baza danych, w której będą przechowywane wszystkie dane będą znajdować się dane o użytkownikach oprę na </a:t>
            </a:r>
            <a:r>
              <a:rPr lang="pl-PL" dirty="0" err="1"/>
              <a:t>MySql</a:t>
            </a:r>
            <a:r>
              <a:rPr lang="pl-PL" dirty="0"/>
              <a:t>.</a:t>
            </a:r>
          </a:p>
          <a:p>
            <a:r>
              <a:rPr lang="pl-PL" dirty="0"/>
              <a:t>Do bezpiecznego przesyłania informacji uwierzytelniających pomiędzy klientem a serwerem użyję JSON WEB TOKENS.</a:t>
            </a:r>
          </a:p>
        </p:txBody>
      </p:sp>
      <p:sp>
        <p:nvSpPr>
          <p:cNvPr id="4" name="Symbol zastępczy numeru slajdu 3"/>
          <p:cNvSpPr>
            <a:spLocks noGrp="1"/>
          </p:cNvSpPr>
          <p:nvPr>
            <p:ph type="sldNum" sz="quarter" idx="5"/>
          </p:nvPr>
        </p:nvSpPr>
        <p:spPr/>
        <p:txBody>
          <a:bodyPr/>
          <a:lstStyle/>
          <a:p>
            <a:fld id="{E4AA6C94-1D1C-4957-A80A-9EC2EC40B9D6}" type="slidenum">
              <a:rPr lang="pl-PL" smtClean="0"/>
              <a:t>11</a:t>
            </a:fld>
            <a:endParaRPr lang="pl-PL"/>
          </a:p>
        </p:txBody>
      </p:sp>
    </p:spTree>
    <p:extLst>
      <p:ext uri="{BB962C8B-B14F-4D97-AF65-F5344CB8AC3E}">
        <p14:creationId xmlns:p14="http://schemas.microsoft.com/office/powerpoint/2010/main" val="330537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39C8DEC4-E7F6-8726-C085-C47B0E80137C}"/>
              </a:ext>
            </a:extLst>
          </p:cNvPr>
          <p:cNvSpPr>
            <a:spLocks noGrp="1"/>
          </p:cNvSpPr>
          <p:nvPr>
            <p:ph type="dt" sz="half" idx="10"/>
          </p:nvPr>
        </p:nvSpPr>
        <p:spPr/>
        <p:txBody>
          <a:bodyPr/>
          <a:lstStyle/>
          <a:p>
            <a:fld id="{09AC92FF-48BB-4439-9EE9-7804847BC0B1}" type="datetime1">
              <a:rPr lang="pl-PL" smtClean="0"/>
              <a:t>12.12.2023</a:t>
            </a:fld>
            <a:endParaRPr lang="pl-PL"/>
          </a:p>
        </p:txBody>
      </p:sp>
      <p:sp>
        <p:nvSpPr>
          <p:cNvPr id="5" name="Symbol zastępczy stopki 4">
            <a:extLst>
              <a:ext uri="{FF2B5EF4-FFF2-40B4-BE49-F238E27FC236}">
                <a16:creationId xmlns:a16="http://schemas.microsoft.com/office/drawing/2014/main" id="{FEFC3555-453E-1DD6-854F-A70AEEFF51E4}"/>
              </a:ext>
            </a:extLst>
          </p:cNvPr>
          <p:cNvSpPr>
            <a:spLocks noGrp="1"/>
          </p:cNvSpPr>
          <p:nvPr>
            <p:ph type="ftr" sz="quarter" idx="11"/>
          </p:nvPr>
        </p:nvSpPr>
        <p:spPr/>
        <p:txBody>
          <a:bodyPr/>
          <a:lstStyle>
            <a:lvl1pPr>
              <a:defRPr sz="2000" b="0">
                <a:solidFill>
                  <a:schemeClr val="tx1"/>
                </a:solidFill>
              </a:defRPr>
            </a:lvl1pPr>
          </a:lstStyle>
          <a:p>
            <a:r>
              <a:rPr lang="pl-PL"/>
              <a:t>2024</a:t>
            </a:r>
          </a:p>
        </p:txBody>
      </p:sp>
      <p:sp>
        <p:nvSpPr>
          <p:cNvPr id="6" name="Symbol zastępczy numeru slajdu 5">
            <a:extLst>
              <a:ext uri="{FF2B5EF4-FFF2-40B4-BE49-F238E27FC236}">
                <a16:creationId xmlns:a16="http://schemas.microsoft.com/office/drawing/2014/main" id="{2BEB5B2E-D5B7-49D7-C411-224474052677}"/>
              </a:ext>
            </a:extLst>
          </p:cNvPr>
          <p:cNvSpPr>
            <a:spLocks noGrp="1"/>
          </p:cNvSpPr>
          <p:nvPr>
            <p:ph type="sldNum" sz="quarter" idx="12"/>
          </p:nvPr>
        </p:nvSpPr>
        <p:spPr/>
        <p:txBody>
          <a:bodyPr/>
          <a:lstStyle/>
          <a:p>
            <a:fld id="{5793EA5B-ED30-4509-971D-6A780DD321E0}" type="slidenum">
              <a:rPr lang="pl-PL" smtClean="0"/>
              <a:t>‹#›</a:t>
            </a:fld>
            <a:endParaRPr lang="pl-PL"/>
          </a:p>
        </p:txBody>
      </p:sp>
      <p:sp>
        <p:nvSpPr>
          <p:cNvPr id="7" name="Trójkąt prostokątny 6">
            <a:extLst>
              <a:ext uri="{FF2B5EF4-FFF2-40B4-BE49-F238E27FC236}">
                <a16:creationId xmlns:a16="http://schemas.microsoft.com/office/drawing/2014/main" id="{18A0AE81-93A0-D66B-7866-6B2F4AA81A1F}"/>
              </a:ext>
            </a:extLst>
          </p:cNvPr>
          <p:cNvSpPr/>
          <p:nvPr/>
        </p:nvSpPr>
        <p:spPr>
          <a:xfrm>
            <a:off x="1" y="3501740"/>
            <a:ext cx="4140000" cy="3384000"/>
          </a:xfrm>
          <a:prstGeom prst="rtTriangle">
            <a:avLst/>
          </a:prstGeom>
          <a:solidFill>
            <a:srgbClr val="FB83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Trójkąt prostokątny 7">
            <a:extLst>
              <a:ext uri="{FF2B5EF4-FFF2-40B4-BE49-F238E27FC236}">
                <a16:creationId xmlns:a16="http://schemas.microsoft.com/office/drawing/2014/main" id="{57C973E7-85F9-FD2A-1CE5-FB98470EA1E8}"/>
              </a:ext>
            </a:extLst>
          </p:cNvPr>
          <p:cNvSpPr/>
          <p:nvPr/>
        </p:nvSpPr>
        <p:spPr>
          <a:xfrm rot="-5400000">
            <a:off x="8429999" y="3096000"/>
            <a:ext cx="3384000" cy="4140000"/>
          </a:xfrm>
          <a:prstGeom prst="rtTriangle">
            <a:avLst/>
          </a:prstGeom>
          <a:solidFill>
            <a:srgbClr val="FB83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a:extLst>
              <a:ext uri="{FF2B5EF4-FFF2-40B4-BE49-F238E27FC236}">
                <a16:creationId xmlns:a16="http://schemas.microsoft.com/office/drawing/2014/main" id="{8CEF4B80-6982-69A0-920B-D51DB761B77D}"/>
              </a:ext>
            </a:extLst>
          </p:cNvPr>
          <p:cNvSpPr>
            <a:spLocks noGrp="1"/>
          </p:cNvSpPr>
          <p:nvPr>
            <p:ph type="title" hasCustomPrompt="1"/>
          </p:nvPr>
        </p:nvSpPr>
        <p:spPr>
          <a:xfrm>
            <a:off x="838200" y="715991"/>
            <a:ext cx="10515600" cy="1630393"/>
          </a:xfrm>
        </p:spPr>
        <p:txBody>
          <a:bodyPr>
            <a:normAutofit/>
          </a:bodyPr>
          <a:lstStyle>
            <a:lvl1pPr algn="ctr">
              <a:defRPr sz="4800" baseline="0"/>
            </a:lvl1pPr>
          </a:lstStyle>
          <a:p>
            <a:r>
              <a:rPr lang="pl-PL" sz="4400" dirty="0">
                <a:latin typeface="Bahnschrift" panose="020B0502040204020203" pitchFamily="34" charset="0"/>
              </a:rPr>
              <a:t>Tytuł</a:t>
            </a:r>
            <a:endParaRPr lang="pl-PL" dirty="0"/>
          </a:p>
        </p:txBody>
      </p:sp>
      <p:sp>
        <p:nvSpPr>
          <p:cNvPr id="14" name="Symbol zastępczy tekstu 13">
            <a:extLst>
              <a:ext uri="{FF2B5EF4-FFF2-40B4-BE49-F238E27FC236}">
                <a16:creationId xmlns:a16="http://schemas.microsoft.com/office/drawing/2014/main" id="{DCDA535B-1A8D-285F-A924-2CB1A2D9AEAD}"/>
              </a:ext>
            </a:extLst>
          </p:cNvPr>
          <p:cNvSpPr>
            <a:spLocks noGrp="1"/>
          </p:cNvSpPr>
          <p:nvPr>
            <p:ph type="body" sz="quarter" idx="13" hasCustomPrompt="1"/>
          </p:nvPr>
        </p:nvSpPr>
        <p:spPr>
          <a:xfrm>
            <a:off x="0" y="2640013"/>
            <a:ext cx="12191999" cy="862012"/>
          </a:xfrm>
        </p:spPr>
        <p:txBody>
          <a:bodyPr/>
          <a:lstStyle>
            <a:lvl1pPr marL="0" indent="0" algn="ctr">
              <a:buNone/>
              <a:defRPr sz="2400"/>
            </a:lvl1pPr>
          </a:lstStyle>
          <a:p>
            <a:pPr lvl="0"/>
            <a:r>
              <a:rPr lang="pl-PL" dirty="0"/>
              <a:t>Autor</a:t>
            </a:r>
          </a:p>
        </p:txBody>
      </p:sp>
    </p:spTree>
    <p:extLst>
      <p:ext uri="{BB962C8B-B14F-4D97-AF65-F5344CB8AC3E}">
        <p14:creationId xmlns:p14="http://schemas.microsoft.com/office/powerpoint/2010/main" val="111479637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F35DD6-275C-E4C8-9FC5-729D05FA8983}"/>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D8459347-4E6F-3001-C36E-DE03C6260D45}"/>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3C8835D-A18E-1BC1-3DE1-329A72999BAE}"/>
              </a:ext>
            </a:extLst>
          </p:cNvPr>
          <p:cNvSpPr>
            <a:spLocks noGrp="1"/>
          </p:cNvSpPr>
          <p:nvPr>
            <p:ph type="dt" sz="half" idx="10"/>
          </p:nvPr>
        </p:nvSpPr>
        <p:spPr/>
        <p:txBody>
          <a:bodyPr/>
          <a:lstStyle/>
          <a:p>
            <a:fld id="{49F6AAC1-C94E-4A41-87F8-698490B76808}" type="datetime1">
              <a:rPr lang="pl-PL" smtClean="0"/>
              <a:t>12.12.2023</a:t>
            </a:fld>
            <a:endParaRPr lang="pl-PL"/>
          </a:p>
        </p:txBody>
      </p:sp>
      <p:sp>
        <p:nvSpPr>
          <p:cNvPr id="5" name="Symbol zastępczy stopki 4">
            <a:extLst>
              <a:ext uri="{FF2B5EF4-FFF2-40B4-BE49-F238E27FC236}">
                <a16:creationId xmlns:a16="http://schemas.microsoft.com/office/drawing/2014/main" id="{FE3ABCE9-5AFB-8838-2649-6C12A5F5DC88}"/>
              </a:ext>
            </a:extLst>
          </p:cNvPr>
          <p:cNvSpPr>
            <a:spLocks noGrp="1"/>
          </p:cNvSpPr>
          <p:nvPr>
            <p:ph type="ftr" sz="quarter" idx="11"/>
          </p:nvPr>
        </p:nvSpPr>
        <p:spPr/>
        <p:txBody>
          <a:bodyPr/>
          <a:lstStyle/>
          <a:p>
            <a:r>
              <a:rPr lang="pl-PL"/>
              <a:t>2024</a:t>
            </a:r>
          </a:p>
        </p:txBody>
      </p:sp>
      <p:sp>
        <p:nvSpPr>
          <p:cNvPr id="6" name="Symbol zastępczy numeru slajdu 5">
            <a:extLst>
              <a:ext uri="{FF2B5EF4-FFF2-40B4-BE49-F238E27FC236}">
                <a16:creationId xmlns:a16="http://schemas.microsoft.com/office/drawing/2014/main" id="{D907D324-7345-3560-CE29-2982B56D3EE8}"/>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7274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5280DFF-2B49-FC96-6F7F-CBC079ED5ECD}"/>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794D83BA-1E0E-8240-A144-02ACCEF695C0}"/>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0322494-123D-FCAF-3443-ED5EB0777668}"/>
              </a:ext>
            </a:extLst>
          </p:cNvPr>
          <p:cNvSpPr>
            <a:spLocks noGrp="1"/>
          </p:cNvSpPr>
          <p:nvPr>
            <p:ph type="dt" sz="half" idx="10"/>
          </p:nvPr>
        </p:nvSpPr>
        <p:spPr/>
        <p:txBody>
          <a:bodyPr/>
          <a:lstStyle/>
          <a:p>
            <a:fld id="{35DE3491-323B-4799-B1BB-9CF4C348C3D6}" type="datetime1">
              <a:rPr lang="pl-PL" smtClean="0"/>
              <a:t>12.12.2023</a:t>
            </a:fld>
            <a:endParaRPr lang="pl-PL"/>
          </a:p>
        </p:txBody>
      </p:sp>
      <p:sp>
        <p:nvSpPr>
          <p:cNvPr id="5" name="Symbol zastępczy stopki 4">
            <a:extLst>
              <a:ext uri="{FF2B5EF4-FFF2-40B4-BE49-F238E27FC236}">
                <a16:creationId xmlns:a16="http://schemas.microsoft.com/office/drawing/2014/main" id="{0D5E57E6-9AB8-B123-8066-DC890459B0A0}"/>
              </a:ext>
            </a:extLst>
          </p:cNvPr>
          <p:cNvSpPr>
            <a:spLocks noGrp="1"/>
          </p:cNvSpPr>
          <p:nvPr>
            <p:ph type="ftr" sz="quarter" idx="11"/>
          </p:nvPr>
        </p:nvSpPr>
        <p:spPr/>
        <p:txBody>
          <a:bodyPr/>
          <a:lstStyle/>
          <a:p>
            <a:r>
              <a:rPr lang="pl-PL"/>
              <a:t>2024</a:t>
            </a:r>
          </a:p>
        </p:txBody>
      </p:sp>
      <p:sp>
        <p:nvSpPr>
          <p:cNvPr id="6" name="Symbol zastępczy numeru slajdu 5">
            <a:extLst>
              <a:ext uri="{FF2B5EF4-FFF2-40B4-BE49-F238E27FC236}">
                <a16:creationId xmlns:a16="http://schemas.microsoft.com/office/drawing/2014/main" id="{232C4846-03C3-FAD6-97B9-91A6F7CF2995}"/>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261419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F8999F-49BB-9EE9-BE70-1936B0E509EA}"/>
              </a:ext>
            </a:extLst>
          </p:cNvPr>
          <p:cNvSpPr>
            <a:spLocks noGrp="1"/>
          </p:cNvSpPr>
          <p:nvPr>
            <p:ph type="title" hasCustomPrompt="1"/>
          </p:nvPr>
        </p:nvSpPr>
        <p:spPr/>
        <p:txBody>
          <a:bodyPr/>
          <a:lstStyle>
            <a:lvl1pPr>
              <a:defRPr/>
            </a:lvl1pPr>
          </a:lstStyle>
          <a:p>
            <a:r>
              <a:rPr lang="pl-PL" dirty="0"/>
              <a:t>Nagłówek</a:t>
            </a:r>
          </a:p>
        </p:txBody>
      </p:sp>
      <p:sp>
        <p:nvSpPr>
          <p:cNvPr id="4" name="Symbol zastępczy daty 3">
            <a:extLst>
              <a:ext uri="{FF2B5EF4-FFF2-40B4-BE49-F238E27FC236}">
                <a16:creationId xmlns:a16="http://schemas.microsoft.com/office/drawing/2014/main" id="{917B3FEA-A18A-BA77-CB5F-99934E22DB63}"/>
              </a:ext>
            </a:extLst>
          </p:cNvPr>
          <p:cNvSpPr>
            <a:spLocks noGrp="1"/>
          </p:cNvSpPr>
          <p:nvPr>
            <p:ph type="dt" sz="half" idx="10"/>
          </p:nvPr>
        </p:nvSpPr>
        <p:spPr/>
        <p:txBody>
          <a:bodyPr/>
          <a:lstStyle/>
          <a:p>
            <a:fld id="{86818D71-DF1D-448C-AB3E-F094322B150D}" type="datetime1">
              <a:rPr lang="pl-PL" smtClean="0"/>
              <a:t>12.12.2023</a:t>
            </a:fld>
            <a:endParaRPr lang="pl-PL"/>
          </a:p>
        </p:txBody>
      </p:sp>
      <p:sp>
        <p:nvSpPr>
          <p:cNvPr id="7" name="Symbol zastępczy stopki 4">
            <a:extLst>
              <a:ext uri="{FF2B5EF4-FFF2-40B4-BE49-F238E27FC236}">
                <a16:creationId xmlns:a16="http://schemas.microsoft.com/office/drawing/2014/main" id="{3F754019-C58F-0D56-3881-DF37C685DC53}"/>
              </a:ext>
            </a:extLst>
          </p:cNvPr>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pl-PL"/>
            </a:defPPr>
            <a:lvl1pPr marL="0" algn="ctr" defTabSz="914400" rtl="0" eaLnBrk="1" latinLnBrk="0" hangingPunct="1">
              <a:defRPr sz="2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a:latin typeface="Bahnschrift" panose="020B0502040204020203" pitchFamily="34" charset="0"/>
              </a:rPr>
              <a:t>2024</a:t>
            </a:r>
          </a:p>
        </p:txBody>
      </p:sp>
      <p:sp>
        <p:nvSpPr>
          <p:cNvPr id="9" name="Symbol zastępczy tekstu 8">
            <a:extLst>
              <a:ext uri="{FF2B5EF4-FFF2-40B4-BE49-F238E27FC236}">
                <a16:creationId xmlns:a16="http://schemas.microsoft.com/office/drawing/2014/main" id="{9F3D67FA-44B0-97BD-BF2B-FA16FAFB2086}"/>
              </a:ext>
            </a:extLst>
          </p:cNvPr>
          <p:cNvSpPr>
            <a:spLocks noGrp="1"/>
          </p:cNvSpPr>
          <p:nvPr>
            <p:ph type="body" sz="quarter" idx="13" hasCustomPrompt="1"/>
          </p:nvPr>
        </p:nvSpPr>
        <p:spPr>
          <a:xfrm>
            <a:off x="837870" y="1949121"/>
            <a:ext cx="10515599" cy="4175634"/>
          </a:xfrm>
        </p:spPr>
        <p:txBody>
          <a:bodyPr>
            <a:normAutofit/>
          </a:bodyPr>
          <a:lstStyle>
            <a:lvl1pPr marL="0" indent="0">
              <a:buNone/>
              <a:defRPr sz="2400"/>
            </a:lvl1pPr>
            <a:lvl2pPr>
              <a:defRPr sz="2400"/>
            </a:lvl2pPr>
            <a:lvl3pPr>
              <a:defRPr sz="2400"/>
            </a:lvl3pPr>
            <a:lvl4pPr>
              <a:defRPr sz="2400"/>
            </a:lvl4pPr>
            <a:lvl5pPr>
              <a:defRPr sz="2400"/>
            </a:lvl5pPr>
          </a:lstStyle>
          <a:p>
            <a:pPr lvl="0"/>
            <a:r>
              <a:rPr lang="pl-PL" dirty="0"/>
              <a:t>Tekst</a:t>
            </a:r>
          </a:p>
        </p:txBody>
      </p:sp>
      <p:sp>
        <p:nvSpPr>
          <p:cNvPr id="10" name="Trójkąt prostokątny 9">
            <a:extLst>
              <a:ext uri="{FF2B5EF4-FFF2-40B4-BE49-F238E27FC236}">
                <a16:creationId xmlns:a16="http://schemas.microsoft.com/office/drawing/2014/main" id="{8C229972-D2D4-F2C4-3FCE-164D02476620}"/>
              </a:ext>
            </a:extLst>
          </p:cNvPr>
          <p:cNvSpPr/>
          <p:nvPr userDrawn="1"/>
        </p:nvSpPr>
        <p:spPr>
          <a:xfrm>
            <a:off x="0" y="5562000"/>
            <a:ext cx="1296000" cy="1296000"/>
          </a:xfrm>
          <a:prstGeom prst="rtTriangle">
            <a:avLst/>
          </a:prstGeom>
          <a:solidFill>
            <a:srgbClr val="10A5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rójkąt prostokątny 10">
            <a:extLst>
              <a:ext uri="{FF2B5EF4-FFF2-40B4-BE49-F238E27FC236}">
                <a16:creationId xmlns:a16="http://schemas.microsoft.com/office/drawing/2014/main" id="{320D534D-0AEE-A064-1189-B6848155D6A9}"/>
              </a:ext>
            </a:extLst>
          </p:cNvPr>
          <p:cNvSpPr/>
          <p:nvPr userDrawn="1"/>
        </p:nvSpPr>
        <p:spPr>
          <a:xfrm rot="-5400000">
            <a:off x="10896000" y="5562000"/>
            <a:ext cx="1296000" cy="1296000"/>
          </a:xfrm>
          <a:prstGeom prst="rtTriangle">
            <a:avLst/>
          </a:prstGeom>
          <a:solidFill>
            <a:srgbClr val="10A5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Symbol zastępczy numeru slajdu 5">
            <a:extLst>
              <a:ext uri="{FF2B5EF4-FFF2-40B4-BE49-F238E27FC236}">
                <a16:creationId xmlns:a16="http://schemas.microsoft.com/office/drawing/2014/main" id="{C5EC2EA0-6D65-7A73-6D5C-CAF3B12A5899}"/>
              </a:ext>
            </a:extLst>
          </p:cNvPr>
          <p:cNvSpPr>
            <a:spLocks noGrp="1"/>
          </p:cNvSpPr>
          <p:nvPr>
            <p:ph type="sldNum" sz="quarter" idx="12"/>
          </p:nvPr>
        </p:nvSpPr>
        <p:spPr>
          <a:xfrm>
            <a:off x="9128184" y="6383188"/>
            <a:ext cx="2888412" cy="365125"/>
          </a:xfrm>
        </p:spPr>
        <p:txBody>
          <a:bodyPr/>
          <a:lstStyle>
            <a:lvl1pPr>
              <a:defRPr sz="1400">
                <a:solidFill>
                  <a:schemeClr val="tx1"/>
                </a:solidFill>
              </a:defRPr>
            </a:lvl1pPr>
          </a:lstStyle>
          <a:p>
            <a:fld id="{5F53D59A-2457-4DA3-BDAF-4D12D9AB2341}" type="slidenum">
              <a:rPr lang="pl-PL" smtClean="0"/>
              <a:pPr/>
              <a:t>‹#›</a:t>
            </a:fld>
            <a:endParaRPr lang="pl-PL" dirty="0"/>
          </a:p>
        </p:txBody>
      </p:sp>
    </p:spTree>
    <p:extLst>
      <p:ext uri="{BB962C8B-B14F-4D97-AF65-F5344CB8AC3E}">
        <p14:creationId xmlns:p14="http://schemas.microsoft.com/office/powerpoint/2010/main" val="244843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F8999F-49BB-9EE9-BE70-1936B0E509EA}"/>
              </a:ext>
            </a:extLst>
          </p:cNvPr>
          <p:cNvSpPr>
            <a:spLocks noGrp="1"/>
          </p:cNvSpPr>
          <p:nvPr>
            <p:ph type="title" hasCustomPrompt="1"/>
          </p:nvPr>
        </p:nvSpPr>
        <p:spPr/>
        <p:txBody>
          <a:bodyPr/>
          <a:lstStyle>
            <a:lvl1pPr>
              <a:defRPr/>
            </a:lvl1pPr>
          </a:lstStyle>
          <a:p>
            <a:r>
              <a:rPr lang="pl-PL" dirty="0"/>
              <a:t>Nagłówek</a:t>
            </a:r>
          </a:p>
        </p:txBody>
      </p:sp>
      <p:sp>
        <p:nvSpPr>
          <p:cNvPr id="4" name="Symbol zastępczy daty 3">
            <a:extLst>
              <a:ext uri="{FF2B5EF4-FFF2-40B4-BE49-F238E27FC236}">
                <a16:creationId xmlns:a16="http://schemas.microsoft.com/office/drawing/2014/main" id="{917B3FEA-A18A-BA77-CB5F-99934E22DB63}"/>
              </a:ext>
            </a:extLst>
          </p:cNvPr>
          <p:cNvSpPr>
            <a:spLocks noGrp="1"/>
          </p:cNvSpPr>
          <p:nvPr>
            <p:ph type="dt" sz="half" idx="10"/>
          </p:nvPr>
        </p:nvSpPr>
        <p:spPr/>
        <p:txBody>
          <a:bodyPr/>
          <a:lstStyle/>
          <a:p>
            <a:fld id="{86818D71-DF1D-448C-AB3E-F094322B150D}" type="datetime1">
              <a:rPr lang="pl-PL" smtClean="0"/>
              <a:t>12.12.2023</a:t>
            </a:fld>
            <a:endParaRPr lang="pl-PL"/>
          </a:p>
        </p:txBody>
      </p:sp>
      <p:sp>
        <p:nvSpPr>
          <p:cNvPr id="7" name="Symbol zastępczy stopki 4">
            <a:extLst>
              <a:ext uri="{FF2B5EF4-FFF2-40B4-BE49-F238E27FC236}">
                <a16:creationId xmlns:a16="http://schemas.microsoft.com/office/drawing/2014/main" id="{3F754019-C58F-0D56-3881-DF37C685DC5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pl-PL"/>
            </a:defPPr>
            <a:lvl1pPr marL="0" algn="ctr" defTabSz="914400" rtl="0" eaLnBrk="1" latinLnBrk="0" hangingPunct="1">
              <a:defRPr sz="2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dirty="0">
              <a:latin typeface="Bahnschrift" panose="020B0502040204020203" pitchFamily="34" charset="0"/>
            </a:endParaRPr>
          </a:p>
        </p:txBody>
      </p:sp>
      <p:sp>
        <p:nvSpPr>
          <p:cNvPr id="9" name="Symbol zastępczy tekstu 8">
            <a:extLst>
              <a:ext uri="{FF2B5EF4-FFF2-40B4-BE49-F238E27FC236}">
                <a16:creationId xmlns:a16="http://schemas.microsoft.com/office/drawing/2014/main" id="{9F3D67FA-44B0-97BD-BF2B-FA16FAFB2086}"/>
              </a:ext>
            </a:extLst>
          </p:cNvPr>
          <p:cNvSpPr>
            <a:spLocks noGrp="1"/>
          </p:cNvSpPr>
          <p:nvPr>
            <p:ph type="body" sz="quarter" idx="13" hasCustomPrompt="1"/>
          </p:nvPr>
        </p:nvSpPr>
        <p:spPr>
          <a:xfrm>
            <a:off x="837870" y="1949121"/>
            <a:ext cx="10515599" cy="4175634"/>
          </a:xfrm>
        </p:spPr>
        <p:txBody>
          <a:bodyPr>
            <a:normAutofit/>
          </a:bodyPr>
          <a:lstStyle>
            <a:lvl1pPr marL="0" indent="0">
              <a:buNone/>
              <a:defRPr sz="2800"/>
            </a:lvl1pPr>
            <a:lvl2pPr>
              <a:defRPr sz="2400"/>
            </a:lvl2pPr>
            <a:lvl3pPr>
              <a:defRPr sz="2400"/>
            </a:lvl3pPr>
            <a:lvl4pPr>
              <a:defRPr sz="2400"/>
            </a:lvl4pPr>
            <a:lvl5pPr>
              <a:defRPr sz="2400"/>
            </a:lvl5pPr>
          </a:lstStyle>
          <a:p>
            <a:pPr lvl="0"/>
            <a:r>
              <a:rPr lang="pl-PL" dirty="0"/>
              <a:t>Tekst</a:t>
            </a:r>
          </a:p>
        </p:txBody>
      </p:sp>
      <p:sp>
        <p:nvSpPr>
          <p:cNvPr id="10" name="Trójkąt prostokątny 9">
            <a:extLst>
              <a:ext uri="{FF2B5EF4-FFF2-40B4-BE49-F238E27FC236}">
                <a16:creationId xmlns:a16="http://schemas.microsoft.com/office/drawing/2014/main" id="{8C229972-D2D4-F2C4-3FCE-164D02476620}"/>
              </a:ext>
            </a:extLst>
          </p:cNvPr>
          <p:cNvSpPr/>
          <p:nvPr/>
        </p:nvSpPr>
        <p:spPr>
          <a:xfrm>
            <a:off x="0" y="5562000"/>
            <a:ext cx="1296000" cy="1296000"/>
          </a:xfrm>
          <a:prstGeom prst="rtTriangle">
            <a:avLst/>
          </a:prstGeom>
          <a:solidFill>
            <a:srgbClr val="10A5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rójkąt prostokątny 10">
            <a:extLst>
              <a:ext uri="{FF2B5EF4-FFF2-40B4-BE49-F238E27FC236}">
                <a16:creationId xmlns:a16="http://schemas.microsoft.com/office/drawing/2014/main" id="{320D534D-0AEE-A064-1189-B6848155D6A9}"/>
              </a:ext>
            </a:extLst>
          </p:cNvPr>
          <p:cNvSpPr/>
          <p:nvPr/>
        </p:nvSpPr>
        <p:spPr>
          <a:xfrm rot="-5400000">
            <a:off x="10896000" y="5562000"/>
            <a:ext cx="1296000" cy="1296000"/>
          </a:xfrm>
          <a:prstGeom prst="rtTriangle">
            <a:avLst/>
          </a:prstGeom>
          <a:solidFill>
            <a:srgbClr val="10A5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Symbol zastępczy numeru slajdu 5">
            <a:extLst>
              <a:ext uri="{FF2B5EF4-FFF2-40B4-BE49-F238E27FC236}">
                <a16:creationId xmlns:a16="http://schemas.microsoft.com/office/drawing/2014/main" id="{C5EC2EA0-6D65-7A73-6D5C-CAF3B12A5899}"/>
              </a:ext>
            </a:extLst>
          </p:cNvPr>
          <p:cNvSpPr>
            <a:spLocks noGrp="1"/>
          </p:cNvSpPr>
          <p:nvPr>
            <p:ph type="sldNum" sz="quarter" idx="12"/>
          </p:nvPr>
        </p:nvSpPr>
        <p:spPr>
          <a:xfrm>
            <a:off x="9128184" y="6383188"/>
            <a:ext cx="2888412" cy="365125"/>
          </a:xfrm>
        </p:spPr>
        <p:txBody>
          <a:bodyPr/>
          <a:lstStyle>
            <a:lvl1pPr>
              <a:defRPr sz="2000">
                <a:solidFill>
                  <a:schemeClr val="tx1"/>
                </a:solidFill>
              </a:defRPr>
            </a:lvl1pPr>
          </a:lstStyle>
          <a:p>
            <a:fld id="{5F53D59A-2457-4DA3-BDAF-4D12D9AB2341}" type="slidenum">
              <a:rPr lang="pl-PL" smtClean="0"/>
              <a:pPr/>
              <a:t>‹#›</a:t>
            </a:fld>
            <a:endParaRPr lang="pl-PL" dirty="0"/>
          </a:p>
        </p:txBody>
      </p:sp>
      <p:sp>
        <p:nvSpPr>
          <p:cNvPr id="3" name="Symbol zastępczy stopki 4">
            <a:extLst>
              <a:ext uri="{FF2B5EF4-FFF2-40B4-BE49-F238E27FC236}">
                <a16:creationId xmlns:a16="http://schemas.microsoft.com/office/drawing/2014/main" id="{BCD55D51-6314-7B55-8888-6AC729790CE6}"/>
              </a:ext>
            </a:extLst>
          </p:cNvPr>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pl-PL"/>
            </a:defPPr>
            <a:lvl1pPr marL="0" algn="ctr" defTabSz="914400" rtl="0" eaLnBrk="1" latinLnBrk="0" hangingPunct="1">
              <a:defRPr sz="2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dirty="0">
              <a:latin typeface="Bahnschrift" panose="020B0502040204020203" pitchFamily="34" charset="0"/>
            </a:endParaRPr>
          </a:p>
        </p:txBody>
      </p:sp>
      <p:sp>
        <p:nvSpPr>
          <p:cNvPr id="5" name="Trójkąt prostokątny 4">
            <a:extLst>
              <a:ext uri="{FF2B5EF4-FFF2-40B4-BE49-F238E27FC236}">
                <a16:creationId xmlns:a16="http://schemas.microsoft.com/office/drawing/2014/main" id="{34577958-C182-FAB4-3C52-DFB155114058}"/>
              </a:ext>
            </a:extLst>
          </p:cNvPr>
          <p:cNvSpPr/>
          <p:nvPr userDrawn="1"/>
        </p:nvSpPr>
        <p:spPr>
          <a:xfrm>
            <a:off x="0" y="5562000"/>
            <a:ext cx="1296000" cy="1296000"/>
          </a:xfrm>
          <a:prstGeom prst="rtTriangle">
            <a:avLst/>
          </a:prstGeom>
          <a:solidFill>
            <a:srgbClr val="FB83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Trójkąt prostokątny 7">
            <a:extLst>
              <a:ext uri="{FF2B5EF4-FFF2-40B4-BE49-F238E27FC236}">
                <a16:creationId xmlns:a16="http://schemas.microsoft.com/office/drawing/2014/main" id="{175CBBBC-A6BB-C6FF-8BD5-C492465B3A32}"/>
              </a:ext>
            </a:extLst>
          </p:cNvPr>
          <p:cNvSpPr/>
          <p:nvPr userDrawn="1"/>
        </p:nvSpPr>
        <p:spPr>
          <a:xfrm rot="-5400000">
            <a:off x="10896000" y="5562000"/>
            <a:ext cx="1296000" cy="1296000"/>
          </a:xfrm>
          <a:prstGeom prst="rtTriangle">
            <a:avLst/>
          </a:prstGeom>
          <a:solidFill>
            <a:srgbClr val="FB83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169096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94749F-08FB-8752-DE49-0AF6D9504869}"/>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45230318-2A6D-3A6E-B2D0-7103FAD09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31A8F9B-1F21-0D19-0F79-D76D23334A97}"/>
              </a:ext>
            </a:extLst>
          </p:cNvPr>
          <p:cNvSpPr>
            <a:spLocks noGrp="1"/>
          </p:cNvSpPr>
          <p:nvPr>
            <p:ph type="dt" sz="half" idx="10"/>
          </p:nvPr>
        </p:nvSpPr>
        <p:spPr/>
        <p:txBody>
          <a:bodyPr/>
          <a:lstStyle/>
          <a:p>
            <a:fld id="{8C9836D1-926D-41C4-A39C-AA65EC957A4A}" type="datetime1">
              <a:rPr lang="pl-PL" smtClean="0"/>
              <a:t>12.12.2023</a:t>
            </a:fld>
            <a:endParaRPr lang="pl-PL"/>
          </a:p>
        </p:txBody>
      </p:sp>
      <p:sp>
        <p:nvSpPr>
          <p:cNvPr id="5" name="Symbol zastępczy stopki 4">
            <a:extLst>
              <a:ext uri="{FF2B5EF4-FFF2-40B4-BE49-F238E27FC236}">
                <a16:creationId xmlns:a16="http://schemas.microsoft.com/office/drawing/2014/main" id="{8BAD93E4-FD6E-D716-72E9-FC97BBBA94C3}"/>
              </a:ext>
            </a:extLst>
          </p:cNvPr>
          <p:cNvSpPr>
            <a:spLocks noGrp="1"/>
          </p:cNvSpPr>
          <p:nvPr>
            <p:ph type="ftr" sz="quarter" idx="11"/>
          </p:nvPr>
        </p:nvSpPr>
        <p:spPr/>
        <p:txBody>
          <a:bodyPr/>
          <a:lstStyle/>
          <a:p>
            <a:r>
              <a:rPr lang="pl-PL"/>
              <a:t>2024</a:t>
            </a:r>
          </a:p>
        </p:txBody>
      </p:sp>
      <p:sp>
        <p:nvSpPr>
          <p:cNvPr id="6" name="Symbol zastępczy numeru slajdu 5">
            <a:extLst>
              <a:ext uri="{FF2B5EF4-FFF2-40B4-BE49-F238E27FC236}">
                <a16:creationId xmlns:a16="http://schemas.microsoft.com/office/drawing/2014/main" id="{55297CB4-C7EC-020D-DDEF-A7B119113A5C}"/>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152772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558A93-B04F-A32C-F598-34BB67730E7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F505E6C-1771-948D-A09C-991D661F152E}"/>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E03A2DB-C28E-FEAE-8516-F2E6048404ED}"/>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31660DF-1136-7DF9-E6DC-ADEEC5027FB7}"/>
              </a:ext>
            </a:extLst>
          </p:cNvPr>
          <p:cNvSpPr>
            <a:spLocks noGrp="1"/>
          </p:cNvSpPr>
          <p:nvPr>
            <p:ph type="dt" sz="half" idx="10"/>
          </p:nvPr>
        </p:nvSpPr>
        <p:spPr/>
        <p:txBody>
          <a:bodyPr/>
          <a:lstStyle/>
          <a:p>
            <a:fld id="{46E415C3-4798-4493-AD95-734B28AE58A3}" type="datetime1">
              <a:rPr lang="pl-PL" smtClean="0"/>
              <a:t>12.12.2023</a:t>
            </a:fld>
            <a:endParaRPr lang="pl-PL"/>
          </a:p>
        </p:txBody>
      </p:sp>
      <p:sp>
        <p:nvSpPr>
          <p:cNvPr id="6" name="Symbol zastępczy stopki 5">
            <a:extLst>
              <a:ext uri="{FF2B5EF4-FFF2-40B4-BE49-F238E27FC236}">
                <a16:creationId xmlns:a16="http://schemas.microsoft.com/office/drawing/2014/main" id="{964CB5FA-CAEE-E065-BB65-67AEF4174A60}"/>
              </a:ext>
            </a:extLst>
          </p:cNvPr>
          <p:cNvSpPr>
            <a:spLocks noGrp="1"/>
          </p:cNvSpPr>
          <p:nvPr>
            <p:ph type="ftr" sz="quarter" idx="11"/>
          </p:nvPr>
        </p:nvSpPr>
        <p:spPr/>
        <p:txBody>
          <a:bodyPr/>
          <a:lstStyle/>
          <a:p>
            <a:r>
              <a:rPr lang="pl-PL"/>
              <a:t>2024</a:t>
            </a:r>
          </a:p>
        </p:txBody>
      </p:sp>
      <p:sp>
        <p:nvSpPr>
          <p:cNvPr id="7" name="Symbol zastępczy numeru slajdu 6">
            <a:extLst>
              <a:ext uri="{FF2B5EF4-FFF2-40B4-BE49-F238E27FC236}">
                <a16:creationId xmlns:a16="http://schemas.microsoft.com/office/drawing/2014/main" id="{C8915DB6-F6D3-DFCC-8CE9-17F242D530D9}"/>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426564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69BBCD-090B-08FC-50F0-09139014ECA2}"/>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88E3A49-E815-4024-B0F9-B86A01298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74D08CDD-6428-4CAC-8DAA-87F1E8146BA1}"/>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94EF10B-CA89-1736-AB1E-36E6DC486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2CAB3454-FBF2-1BB2-FD71-F970D6B22FB6}"/>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2A891512-D1E7-2874-7461-3B087C42B181}"/>
              </a:ext>
            </a:extLst>
          </p:cNvPr>
          <p:cNvSpPr>
            <a:spLocks noGrp="1"/>
          </p:cNvSpPr>
          <p:nvPr>
            <p:ph type="dt" sz="half" idx="10"/>
          </p:nvPr>
        </p:nvSpPr>
        <p:spPr/>
        <p:txBody>
          <a:bodyPr/>
          <a:lstStyle/>
          <a:p>
            <a:fld id="{B29E1B2A-FE45-42A4-84A8-FF09718E7155}" type="datetime1">
              <a:rPr lang="pl-PL" smtClean="0"/>
              <a:t>12.12.2023</a:t>
            </a:fld>
            <a:endParaRPr lang="pl-PL"/>
          </a:p>
        </p:txBody>
      </p:sp>
      <p:sp>
        <p:nvSpPr>
          <p:cNvPr id="8" name="Symbol zastępczy stopki 7">
            <a:extLst>
              <a:ext uri="{FF2B5EF4-FFF2-40B4-BE49-F238E27FC236}">
                <a16:creationId xmlns:a16="http://schemas.microsoft.com/office/drawing/2014/main" id="{03282F2F-2E89-B36A-623B-9CEB5F00AC6C}"/>
              </a:ext>
            </a:extLst>
          </p:cNvPr>
          <p:cNvSpPr>
            <a:spLocks noGrp="1"/>
          </p:cNvSpPr>
          <p:nvPr>
            <p:ph type="ftr" sz="quarter" idx="11"/>
          </p:nvPr>
        </p:nvSpPr>
        <p:spPr/>
        <p:txBody>
          <a:bodyPr/>
          <a:lstStyle/>
          <a:p>
            <a:r>
              <a:rPr lang="pl-PL"/>
              <a:t>2024</a:t>
            </a:r>
          </a:p>
        </p:txBody>
      </p:sp>
      <p:sp>
        <p:nvSpPr>
          <p:cNvPr id="9" name="Symbol zastępczy numeru slajdu 8">
            <a:extLst>
              <a:ext uri="{FF2B5EF4-FFF2-40B4-BE49-F238E27FC236}">
                <a16:creationId xmlns:a16="http://schemas.microsoft.com/office/drawing/2014/main" id="{A2694224-0878-DD2B-9502-5E675EA734A4}"/>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320102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BBEA6ED-EEE5-D9ED-AFCC-A0C8672311A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3AACBD8C-29EF-F91A-8DC8-D23DEBF89A31}"/>
              </a:ext>
            </a:extLst>
          </p:cNvPr>
          <p:cNvSpPr>
            <a:spLocks noGrp="1"/>
          </p:cNvSpPr>
          <p:nvPr>
            <p:ph type="dt" sz="half" idx="10"/>
          </p:nvPr>
        </p:nvSpPr>
        <p:spPr/>
        <p:txBody>
          <a:bodyPr/>
          <a:lstStyle/>
          <a:p>
            <a:fld id="{2DDC799F-8B95-4983-B8C3-A7EC8C6AC449}" type="datetime1">
              <a:rPr lang="pl-PL" smtClean="0"/>
              <a:t>12.12.2023</a:t>
            </a:fld>
            <a:endParaRPr lang="pl-PL"/>
          </a:p>
        </p:txBody>
      </p:sp>
      <p:sp>
        <p:nvSpPr>
          <p:cNvPr id="4" name="Symbol zastępczy stopki 3">
            <a:extLst>
              <a:ext uri="{FF2B5EF4-FFF2-40B4-BE49-F238E27FC236}">
                <a16:creationId xmlns:a16="http://schemas.microsoft.com/office/drawing/2014/main" id="{84D04F2F-9211-A455-5148-4558C80C6E9A}"/>
              </a:ext>
            </a:extLst>
          </p:cNvPr>
          <p:cNvSpPr>
            <a:spLocks noGrp="1"/>
          </p:cNvSpPr>
          <p:nvPr>
            <p:ph type="ftr" sz="quarter" idx="11"/>
          </p:nvPr>
        </p:nvSpPr>
        <p:spPr/>
        <p:txBody>
          <a:bodyPr/>
          <a:lstStyle/>
          <a:p>
            <a:r>
              <a:rPr lang="pl-PL"/>
              <a:t>2024</a:t>
            </a:r>
          </a:p>
        </p:txBody>
      </p:sp>
      <p:sp>
        <p:nvSpPr>
          <p:cNvPr id="5" name="Symbol zastępczy numeru slajdu 4">
            <a:extLst>
              <a:ext uri="{FF2B5EF4-FFF2-40B4-BE49-F238E27FC236}">
                <a16:creationId xmlns:a16="http://schemas.microsoft.com/office/drawing/2014/main" id="{B0E1B9EA-6DB9-8626-57BB-F62087457B87}"/>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12932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66D6EFF4-3477-A153-931E-4DFCE724CC43}"/>
              </a:ext>
            </a:extLst>
          </p:cNvPr>
          <p:cNvSpPr>
            <a:spLocks noGrp="1"/>
          </p:cNvSpPr>
          <p:nvPr>
            <p:ph type="dt" sz="half" idx="10"/>
          </p:nvPr>
        </p:nvSpPr>
        <p:spPr/>
        <p:txBody>
          <a:bodyPr/>
          <a:lstStyle/>
          <a:p>
            <a:fld id="{17EB5480-A51A-4EBD-8FC9-9B36BA215862}" type="datetime1">
              <a:rPr lang="pl-PL" smtClean="0"/>
              <a:t>12.12.2023</a:t>
            </a:fld>
            <a:endParaRPr lang="pl-PL"/>
          </a:p>
        </p:txBody>
      </p:sp>
      <p:sp>
        <p:nvSpPr>
          <p:cNvPr id="3" name="Symbol zastępczy stopki 2">
            <a:extLst>
              <a:ext uri="{FF2B5EF4-FFF2-40B4-BE49-F238E27FC236}">
                <a16:creationId xmlns:a16="http://schemas.microsoft.com/office/drawing/2014/main" id="{B6720C85-05BA-4057-6CA2-D3D5D3158F32}"/>
              </a:ext>
            </a:extLst>
          </p:cNvPr>
          <p:cNvSpPr>
            <a:spLocks noGrp="1"/>
          </p:cNvSpPr>
          <p:nvPr>
            <p:ph type="ftr" sz="quarter" idx="11"/>
          </p:nvPr>
        </p:nvSpPr>
        <p:spPr/>
        <p:txBody>
          <a:bodyPr/>
          <a:lstStyle/>
          <a:p>
            <a:r>
              <a:rPr lang="pl-PL"/>
              <a:t>2024</a:t>
            </a:r>
          </a:p>
        </p:txBody>
      </p:sp>
      <p:sp>
        <p:nvSpPr>
          <p:cNvPr id="4" name="Symbol zastępczy numeru slajdu 3">
            <a:extLst>
              <a:ext uri="{FF2B5EF4-FFF2-40B4-BE49-F238E27FC236}">
                <a16:creationId xmlns:a16="http://schemas.microsoft.com/office/drawing/2014/main" id="{3B6DA844-E9EB-8849-1E47-8FE6D334F27C}"/>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50651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37E48B-546B-077D-5CFB-E586F9771E14}"/>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D5DF7899-EFE6-88AC-1E0A-679B9A60A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076F864E-833D-B4AD-DA54-4B1D3DC7B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687DB16-6954-E486-4DC5-A11CB1D35509}"/>
              </a:ext>
            </a:extLst>
          </p:cNvPr>
          <p:cNvSpPr>
            <a:spLocks noGrp="1"/>
          </p:cNvSpPr>
          <p:nvPr>
            <p:ph type="dt" sz="half" idx="10"/>
          </p:nvPr>
        </p:nvSpPr>
        <p:spPr/>
        <p:txBody>
          <a:bodyPr/>
          <a:lstStyle/>
          <a:p>
            <a:fld id="{3BBAAD44-5C1E-4FA7-8EF1-B2D0D0F36F28}" type="datetime1">
              <a:rPr lang="pl-PL" smtClean="0"/>
              <a:t>12.12.2023</a:t>
            </a:fld>
            <a:endParaRPr lang="pl-PL"/>
          </a:p>
        </p:txBody>
      </p:sp>
      <p:sp>
        <p:nvSpPr>
          <p:cNvPr id="6" name="Symbol zastępczy stopki 5">
            <a:extLst>
              <a:ext uri="{FF2B5EF4-FFF2-40B4-BE49-F238E27FC236}">
                <a16:creationId xmlns:a16="http://schemas.microsoft.com/office/drawing/2014/main" id="{446608CE-C412-FB3C-CE57-4B5361AC7CF6}"/>
              </a:ext>
            </a:extLst>
          </p:cNvPr>
          <p:cNvSpPr>
            <a:spLocks noGrp="1"/>
          </p:cNvSpPr>
          <p:nvPr>
            <p:ph type="ftr" sz="quarter" idx="11"/>
          </p:nvPr>
        </p:nvSpPr>
        <p:spPr/>
        <p:txBody>
          <a:bodyPr/>
          <a:lstStyle/>
          <a:p>
            <a:r>
              <a:rPr lang="pl-PL"/>
              <a:t>2024</a:t>
            </a:r>
          </a:p>
        </p:txBody>
      </p:sp>
      <p:sp>
        <p:nvSpPr>
          <p:cNvPr id="7" name="Symbol zastępczy numeru slajdu 6">
            <a:extLst>
              <a:ext uri="{FF2B5EF4-FFF2-40B4-BE49-F238E27FC236}">
                <a16:creationId xmlns:a16="http://schemas.microsoft.com/office/drawing/2014/main" id="{C618D2C3-DF24-589B-C1AF-814A1FB0B216}"/>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373458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F83213-2B00-31F1-24B0-76944C9FED0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AE811896-7753-64AD-B4DE-68E353564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p>
        </p:txBody>
      </p:sp>
      <p:sp>
        <p:nvSpPr>
          <p:cNvPr id="4" name="Symbol zastępczy tekstu 3">
            <a:extLst>
              <a:ext uri="{FF2B5EF4-FFF2-40B4-BE49-F238E27FC236}">
                <a16:creationId xmlns:a16="http://schemas.microsoft.com/office/drawing/2014/main" id="{9A79A21B-933C-67EF-D762-372359B94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F2262B4-6EAA-9D14-1056-E206AD273C73}"/>
              </a:ext>
            </a:extLst>
          </p:cNvPr>
          <p:cNvSpPr>
            <a:spLocks noGrp="1"/>
          </p:cNvSpPr>
          <p:nvPr>
            <p:ph type="dt" sz="half" idx="10"/>
          </p:nvPr>
        </p:nvSpPr>
        <p:spPr/>
        <p:txBody>
          <a:bodyPr/>
          <a:lstStyle/>
          <a:p>
            <a:fld id="{FC89A4F6-F707-4048-9B0A-48E2DF2BFB4F}" type="datetime1">
              <a:rPr lang="pl-PL" smtClean="0"/>
              <a:t>12.12.2023</a:t>
            </a:fld>
            <a:endParaRPr lang="pl-PL"/>
          </a:p>
        </p:txBody>
      </p:sp>
      <p:sp>
        <p:nvSpPr>
          <p:cNvPr id="6" name="Symbol zastępczy stopki 5">
            <a:extLst>
              <a:ext uri="{FF2B5EF4-FFF2-40B4-BE49-F238E27FC236}">
                <a16:creationId xmlns:a16="http://schemas.microsoft.com/office/drawing/2014/main" id="{0E01471D-93EA-79D8-21F2-BECBA60994C8}"/>
              </a:ext>
            </a:extLst>
          </p:cNvPr>
          <p:cNvSpPr>
            <a:spLocks noGrp="1"/>
          </p:cNvSpPr>
          <p:nvPr>
            <p:ph type="ftr" sz="quarter" idx="11"/>
          </p:nvPr>
        </p:nvSpPr>
        <p:spPr/>
        <p:txBody>
          <a:bodyPr/>
          <a:lstStyle/>
          <a:p>
            <a:r>
              <a:rPr lang="pl-PL"/>
              <a:t>2024</a:t>
            </a:r>
          </a:p>
        </p:txBody>
      </p:sp>
      <p:sp>
        <p:nvSpPr>
          <p:cNvPr id="7" name="Symbol zastępczy numeru slajdu 6">
            <a:extLst>
              <a:ext uri="{FF2B5EF4-FFF2-40B4-BE49-F238E27FC236}">
                <a16:creationId xmlns:a16="http://schemas.microsoft.com/office/drawing/2014/main" id="{D1EF52E8-F980-55E9-5001-CAB6FCD48351}"/>
              </a:ext>
            </a:extLst>
          </p:cNvPr>
          <p:cNvSpPr>
            <a:spLocks noGrp="1"/>
          </p:cNvSpPr>
          <p:nvPr>
            <p:ph type="sldNum" sz="quarter" idx="12"/>
          </p:nvPr>
        </p:nvSpPr>
        <p:spPr/>
        <p:txBody>
          <a:bodyPr/>
          <a:lstStyle/>
          <a:p>
            <a:fld id="{5793EA5B-ED30-4509-971D-6A780DD321E0}" type="slidenum">
              <a:rPr lang="pl-PL" smtClean="0"/>
              <a:t>‹#›</a:t>
            </a:fld>
            <a:endParaRPr lang="pl-PL"/>
          </a:p>
        </p:txBody>
      </p:sp>
    </p:spTree>
    <p:extLst>
      <p:ext uri="{BB962C8B-B14F-4D97-AF65-F5344CB8AC3E}">
        <p14:creationId xmlns:p14="http://schemas.microsoft.com/office/powerpoint/2010/main" val="29039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951C12D-71E7-D7E3-DD49-94DB9A18D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23BC608E-57EA-050A-653C-42F9F66A71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360A588-5C7C-7F50-C134-83FC6204C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92FF-48BB-4439-9EE9-7804847BC0B1}" type="datetime1">
              <a:rPr lang="pl-PL" smtClean="0"/>
              <a:t>12.12.2023</a:t>
            </a:fld>
            <a:endParaRPr lang="pl-PL"/>
          </a:p>
        </p:txBody>
      </p:sp>
      <p:sp>
        <p:nvSpPr>
          <p:cNvPr id="5" name="Symbol zastępczy stopki 4">
            <a:extLst>
              <a:ext uri="{FF2B5EF4-FFF2-40B4-BE49-F238E27FC236}">
                <a16:creationId xmlns:a16="http://schemas.microsoft.com/office/drawing/2014/main" id="{404AFD89-E1D7-1E47-9D3E-D303F3A4B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l-PL"/>
              <a:t>2024</a:t>
            </a:r>
          </a:p>
        </p:txBody>
      </p:sp>
      <p:sp>
        <p:nvSpPr>
          <p:cNvPr id="6" name="Symbol zastępczy numeru slajdu 5">
            <a:extLst>
              <a:ext uri="{FF2B5EF4-FFF2-40B4-BE49-F238E27FC236}">
                <a16:creationId xmlns:a16="http://schemas.microsoft.com/office/drawing/2014/main" id="{5166132C-311C-C25B-34D1-B5359FCC7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3EA5B-ED30-4509-971D-6A780DD321E0}" type="slidenum">
              <a:rPr lang="pl-PL" smtClean="0"/>
              <a:t>‹#›</a:t>
            </a:fld>
            <a:endParaRPr lang="pl-PL"/>
          </a:p>
        </p:txBody>
      </p:sp>
    </p:spTree>
    <p:extLst>
      <p:ext uri="{BB962C8B-B14F-4D97-AF65-F5344CB8AC3E}">
        <p14:creationId xmlns:p14="http://schemas.microsoft.com/office/powerpoint/2010/main" val="2283365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10D14691-60AA-F8B1-E886-04C85F587323}"/>
              </a:ext>
            </a:extLst>
          </p:cNvPr>
          <p:cNvSpPr>
            <a:spLocks noGrp="1"/>
          </p:cNvSpPr>
          <p:nvPr>
            <p:ph type="ftr" sz="quarter" idx="11"/>
          </p:nvPr>
        </p:nvSpPr>
        <p:spPr/>
        <p:txBody>
          <a:bodyPr/>
          <a:lstStyle/>
          <a:p>
            <a:r>
              <a:rPr lang="pl-PL" sz="2800" dirty="0"/>
              <a:t>2024</a:t>
            </a:r>
            <a:endParaRPr lang="pl-PL" sz="3600" dirty="0"/>
          </a:p>
        </p:txBody>
      </p:sp>
      <p:sp>
        <p:nvSpPr>
          <p:cNvPr id="3" name="Symbol zastępczy numeru slajdu 2">
            <a:extLst>
              <a:ext uri="{FF2B5EF4-FFF2-40B4-BE49-F238E27FC236}">
                <a16:creationId xmlns:a16="http://schemas.microsoft.com/office/drawing/2014/main" id="{07A201C4-13E0-6737-8E66-9D664F71FF4C}"/>
              </a:ext>
            </a:extLst>
          </p:cNvPr>
          <p:cNvSpPr>
            <a:spLocks noGrp="1"/>
          </p:cNvSpPr>
          <p:nvPr>
            <p:ph type="sldNum" sz="quarter" idx="12"/>
          </p:nvPr>
        </p:nvSpPr>
        <p:spPr/>
        <p:txBody>
          <a:bodyPr/>
          <a:lstStyle/>
          <a:p>
            <a:fld id="{5793EA5B-ED30-4509-971D-6A780DD321E0}" type="slidenum">
              <a:rPr lang="pl-PL" smtClean="0"/>
              <a:t>1</a:t>
            </a:fld>
            <a:endParaRPr lang="pl-PL" dirty="0"/>
          </a:p>
        </p:txBody>
      </p:sp>
      <p:sp>
        <p:nvSpPr>
          <p:cNvPr id="4" name="Tytuł 3">
            <a:extLst>
              <a:ext uri="{FF2B5EF4-FFF2-40B4-BE49-F238E27FC236}">
                <a16:creationId xmlns:a16="http://schemas.microsoft.com/office/drawing/2014/main" id="{E24C1A64-FEAE-BBAF-F11E-2F94F9232999}"/>
              </a:ext>
            </a:extLst>
          </p:cNvPr>
          <p:cNvSpPr>
            <a:spLocks noGrp="1"/>
          </p:cNvSpPr>
          <p:nvPr>
            <p:ph type="title"/>
          </p:nvPr>
        </p:nvSpPr>
        <p:spPr>
          <a:xfrm>
            <a:off x="1" y="799966"/>
            <a:ext cx="12191999" cy="2484410"/>
          </a:xfrm>
        </p:spPr>
        <p:txBody>
          <a:bodyPr>
            <a:normAutofit/>
          </a:bodyPr>
          <a:lstStyle/>
          <a:p>
            <a:r>
              <a:rPr lang="pl-PL" sz="8000" dirty="0"/>
              <a:t>Systemy</a:t>
            </a:r>
            <a:br>
              <a:rPr lang="pl-PL" sz="8000" dirty="0"/>
            </a:br>
            <a:r>
              <a:rPr lang="pl-PL" sz="8800" dirty="0"/>
              <a:t>uwierzytelniania</a:t>
            </a:r>
            <a:endParaRPr lang="pl-PL" sz="8000" dirty="0"/>
          </a:p>
        </p:txBody>
      </p:sp>
      <p:sp>
        <p:nvSpPr>
          <p:cNvPr id="5" name="Symbol zastępczy tekstu 4">
            <a:extLst>
              <a:ext uri="{FF2B5EF4-FFF2-40B4-BE49-F238E27FC236}">
                <a16:creationId xmlns:a16="http://schemas.microsoft.com/office/drawing/2014/main" id="{88E2ACBB-6855-9D54-FB6C-065A313B7699}"/>
              </a:ext>
            </a:extLst>
          </p:cNvPr>
          <p:cNvSpPr>
            <a:spLocks noGrp="1"/>
          </p:cNvSpPr>
          <p:nvPr>
            <p:ph type="body" sz="quarter" idx="13"/>
          </p:nvPr>
        </p:nvSpPr>
        <p:spPr>
          <a:xfrm>
            <a:off x="-2" y="4080611"/>
            <a:ext cx="12191999" cy="862012"/>
          </a:xfrm>
        </p:spPr>
        <p:txBody>
          <a:bodyPr>
            <a:normAutofit/>
          </a:bodyPr>
          <a:lstStyle/>
          <a:p>
            <a:r>
              <a:rPr lang="pl-PL" sz="4000" dirty="0"/>
              <a:t>Rafał Michalik</a:t>
            </a:r>
          </a:p>
        </p:txBody>
      </p:sp>
    </p:spTree>
    <p:extLst>
      <p:ext uri="{BB962C8B-B14F-4D97-AF65-F5344CB8AC3E}">
        <p14:creationId xmlns:p14="http://schemas.microsoft.com/office/powerpoint/2010/main" val="1822053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2FAFB4-8027-39E3-7B29-A50BF4C8F807}"/>
              </a:ext>
            </a:extLst>
          </p:cNvPr>
          <p:cNvSpPr>
            <a:spLocks noGrp="1"/>
          </p:cNvSpPr>
          <p:nvPr>
            <p:ph type="title"/>
          </p:nvPr>
        </p:nvSpPr>
        <p:spPr/>
        <p:txBody>
          <a:bodyPr/>
          <a:lstStyle/>
          <a:p>
            <a:pPr algn="ctr"/>
            <a:r>
              <a:rPr lang="pl-PL" dirty="0"/>
              <a:t>Logowanie za pomocą biometrii </a:t>
            </a:r>
            <a:br>
              <a:rPr lang="pl-PL" dirty="0"/>
            </a:br>
            <a:r>
              <a:rPr lang="pl-PL" dirty="0"/>
              <a:t>lub kodu PIN urządzenia</a:t>
            </a:r>
          </a:p>
        </p:txBody>
      </p:sp>
      <p:sp>
        <p:nvSpPr>
          <p:cNvPr id="4" name="Symbol zastępczy numeru slajdu 3">
            <a:extLst>
              <a:ext uri="{FF2B5EF4-FFF2-40B4-BE49-F238E27FC236}">
                <a16:creationId xmlns:a16="http://schemas.microsoft.com/office/drawing/2014/main" id="{9F93463D-4E84-C787-9B97-124783027792}"/>
              </a:ext>
            </a:extLst>
          </p:cNvPr>
          <p:cNvSpPr>
            <a:spLocks noGrp="1"/>
          </p:cNvSpPr>
          <p:nvPr>
            <p:ph type="sldNum" sz="quarter" idx="12"/>
          </p:nvPr>
        </p:nvSpPr>
        <p:spPr/>
        <p:txBody>
          <a:bodyPr/>
          <a:lstStyle/>
          <a:p>
            <a:fld id="{5F53D59A-2457-4DA3-BDAF-4D12D9AB2341}" type="slidenum">
              <a:rPr lang="pl-PL" smtClean="0"/>
              <a:pPr/>
              <a:t>10</a:t>
            </a:fld>
            <a:endParaRPr lang="pl-PL" dirty="0"/>
          </a:p>
        </p:txBody>
      </p:sp>
      <p:pic>
        <p:nvPicPr>
          <p:cNvPr id="5" name="Obraz 4">
            <a:extLst>
              <a:ext uri="{FF2B5EF4-FFF2-40B4-BE49-F238E27FC236}">
                <a16:creationId xmlns:a16="http://schemas.microsoft.com/office/drawing/2014/main" id="{B32CDA36-9731-18F9-EC04-2BA0313BFBA5}"/>
              </a:ext>
            </a:extLst>
          </p:cNvPr>
          <p:cNvPicPr>
            <a:picLocks noChangeAspect="1"/>
          </p:cNvPicPr>
          <p:nvPr/>
        </p:nvPicPr>
        <p:blipFill rotWithShape="1">
          <a:blip r:embed="rId2"/>
          <a:srcRect l="1416" t="1936"/>
          <a:stretch/>
        </p:blipFill>
        <p:spPr>
          <a:xfrm>
            <a:off x="2295331" y="1996750"/>
            <a:ext cx="3132803" cy="4162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Obraz 5">
            <a:extLst>
              <a:ext uri="{FF2B5EF4-FFF2-40B4-BE49-F238E27FC236}">
                <a16:creationId xmlns:a16="http://schemas.microsoft.com/office/drawing/2014/main" id="{405C407A-30E3-C183-851C-A97773E8B9CA}"/>
              </a:ext>
            </a:extLst>
          </p:cNvPr>
          <p:cNvPicPr>
            <a:picLocks noChangeAspect="1"/>
          </p:cNvPicPr>
          <p:nvPr/>
        </p:nvPicPr>
        <p:blipFill rotWithShape="1">
          <a:blip r:embed="rId3"/>
          <a:srcRect l="1419" t="2919" r="1887" b="972"/>
          <a:stretch/>
        </p:blipFill>
        <p:spPr>
          <a:xfrm>
            <a:off x="6403341" y="2654300"/>
            <a:ext cx="3426459" cy="22631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918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1D6A4C-39CE-64A2-AA29-C2DA36815473}"/>
              </a:ext>
            </a:extLst>
          </p:cNvPr>
          <p:cNvSpPr>
            <a:spLocks noGrp="1"/>
          </p:cNvSpPr>
          <p:nvPr>
            <p:ph type="title"/>
          </p:nvPr>
        </p:nvSpPr>
        <p:spPr/>
        <p:txBody>
          <a:bodyPr/>
          <a:lstStyle/>
          <a:p>
            <a:r>
              <a:rPr lang="pl-PL" dirty="0"/>
              <a:t>Technologie</a:t>
            </a:r>
          </a:p>
        </p:txBody>
      </p:sp>
      <p:sp>
        <p:nvSpPr>
          <p:cNvPr id="3" name="Symbol zastępczy tekstu 2">
            <a:extLst>
              <a:ext uri="{FF2B5EF4-FFF2-40B4-BE49-F238E27FC236}">
                <a16:creationId xmlns:a16="http://schemas.microsoft.com/office/drawing/2014/main" id="{7F9EC779-C63B-341B-34AF-07189D04550B}"/>
              </a:ext>
            </a:extLst>
          </p:cNvPr>
          <p:cNvSpPr>
            <a:spLocks noGrp="1"/>
          </p:cNvSpPr>
          <p:nvPr>
            <p:ph type="body" sz="quarter" idx="13"/>
          </p:nvPr>
        </p:nvSpPr>
        <p:spPr>
          <a:xfrm>
            <a:off x="837870" y="1949121"/>
            <a:ext cx="10515599" cy="2193671"/>
          </a:xfrm>
        </p:spPr>
        <p:txBody>
          <a:bodyPr/>
          <a:lstStyle/>
          <a:p>
            <a:pPr marL="457200" indent="-457200">
              <a:buFont typeface="Arial" panose="020B0604020202020204" pitchFamily="34" charset="0"/>
              <a:buChar char="•"/>
            </a:pPr>
            <a:r>
              <a:rPr lang="pl-PL" dirty="0" err="1"/>
              <a:t>Laravel</a:t>
            </a:r>
            <a:r>
              <a:rPr lang="pl-PL" dirty="0"/>
              <a:t> </a:t>
            </a:r>
          </a:p>
          <a:p>
            <a:pPr marL="457200" indent="-457200">
              <a:buFont typeface="Arial" panose="020B0604020202020204" pitchFamily="34" charset="0"/>
              <a:buChar char="•"/>
            </a:pPr>
            <a:r>
              <a:rPr lang="pl-PL" dirty="0" err="1"/>
              <a:t>React</a:t>
            </a:r>
            <a:r>
              <a:rPr lang="pl-PL" dirty="0"/>
              <a:t> dla interaktywnego interfejsu użytkownika</a:t>
            </a:r>
          </a:p>
          <a:p>
            <a:pPr marL="457200" indent="-457200">
              <a:buFont typeface="Arial" panose="020B0604020202020204" pitchFamily="34" charset="0"/>
              <a:buChar char="•"/>
            </a:pPr>
            <a:r>
              <a:rPr lang="pl-PL" dirty="0"/>
              <a:t>Auth0</a:t>
            </a:r>
          </a:p>
        </p:txBody>
      </p:sp>
      <p:sp>
        <p:nvSpPr>
          <p:cNvPr id="4" name="Symbol zastępczy numeru slajdu 3">
            <a:extLst>
              <a:ext uri="{FF2B5EF4-FFF2-40B4-BE49-F238E27FC236}">
                <a16:creationId xmlns:a16="http://schemas.microsoft.com/office/drawing/2014/main" id="{3FA5BE20-7A01-A66D-B052-600FAA7310A6}"/>
              </a:ext>
            </a:extLst>
          </p:cNvPr>
          <p:cNvSpPr>
            <a:spLocks noGrp="1"/>
          </p:cNvSpPr>
          <p:nvPr>
            <p:ph type="sldNum" sz="quarter" idx="12"/>
          </p:nvPr>
        </p:nvSpPr>
        <p:spPr/>
        <p:txBody>
          <a:bodyPr/>
          <a:lstStyle/>
          <a:p>
            <a:fld id="{5F53D59A-2457-4DA3-BDAF-4D12D9AB2341}" type="slidenum">
              <a:rPr lang="pl-PL" smtClean="0"/>
              <a:pPr/>
              <a:t>11</a:t>
            </a:fld>
            <a:endParaRPr lang="pl-PL" dirty="0"/>
          </a:p>
        </p:txBody>
      </p:sp>
      <p:pic>
        <p:nvPicPr>
          <p:cNvPr id="1026" name="Picture 2" descr="Laravel - Wikipedia">
            <a:extLst>
              <a:ext uri="{FF2B5EF4-FFF2-40B4-BE49-F238E27FC236}">
                <a16:creationId xmlns:a16="http://schemas.microsoft.com/office/drawing/2014/main" id="{66C9C230-BDE6-A30A-1B4A-950A63718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719" y="4142792"/>
            <a:ext cx="2040929" cy="2111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E18F9F0-DCCF-B272-A7A9-E1196AFB6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773" y="4142792"/>
            <a:ext cx="2175610" cy="189183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A526623-2F29-0FDC-19F4-01661A2E3B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282" y="4526220"/>
            <a:ext cx="3775538" cy="1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32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173268-0F8D-CFF0-DB01-9A6646A801EF}"/>
              </a:ext>
            </a:extLst>
          </p:cNvPr>
          <p:cNvSpPr>
            <a:spLocks noGrp="1"/>
          </p:cNvSpPr>
          <p:nvPr>
            <p:ph type="title"/>
          </p:nvPr>
        </p:nvSpPr>
        <p:spPr>
          <a:xfrm>
            <a:off x="838200" y="229937"/>
            <a:ext cx="10515600" cy="950491"/>
          </a:xfrm>
        </p:spPr>
        <p:txBody>
          <a:bodyPr>
            <a:normAutofit/>
          </a:bodyPr>
          <a:lstStyle/>
          <a:p>
            <a:r>
              <a:rPr lang="pl-PL" sz="5400" dirty="0"/>
              <a:t>Cel i zakres pracy</a:t>
            </a:r>
          </a:p>
        </p:txBody>
      </p:sp>
      <p:sp>
        <p:nvSpPr>
          <p:cNvPr id="3" name="Symbol zastępczy tekstu 2">
            <a:extLst>
              <a:ext uri="{FF2B5EF4-FFF2-40B4-BE49-F238E27FC236}">
                <a16:creationId xmlns:a16="http://schemas.microsoft.com/office/drawing/2014/main" id="{445E1F00-B7C9-B382-70A6-44E6D3E9785B}"/>
              </a:ext>
            </a:extLst>
          </p:cNvPr>
          <p:cNvSpPr>
            <a:spLocks noGrp="1"/>
          </p:cNvSpPr>
          <p:nvPr>
            <p:ph type="body" sz="quarter" idx="13"/>
          </p:nvPr>
        </p:nvSpPr>
        <p:spPr>
          <a:xfrm>
            <a:off x="1286069" y="1408035"/>
            <a:ext cx="9619862" cy="4975153"/>
          </a:xfrm>
        </p:spPr>
        <p:txBody>
          <a:bodyPr>
            <a:normAutofit/>
          </a:bodyPr>
          <a:lstStyle/>
          <a:p>
            <a:pPr marL="457200" indent="-457200">
              <a:lnSpc>
                <a:spcPct val="100000"/>
              </a:lnSpc>
              <a:buFont typeface="Arial" panose="020B0604020202020204" pitchFamily="34" charset="0"/>
              <a:buChar char="•"/>
            </a:pPr>
            <a:r>
              <a:rPr lang="pl-PL" sz="2800" dirty="0"/>
              <a:t>Podstawy Systemów Uwierzytelniania</a:t>
            </a:r>
          </a:p>
          <a:p>
            <a:pPr marL="457200" indent="-457200">
              <a:lnSpc>
                <a:spcPct val="100000"/>
              </a:lnSpc>
              <a:buFont typeface="Arial" panose="020B0604020202020204" pitchFamily="34" charset="0"/>
              <a:buChar char="•"/>
            </a:pPr>
            <a:r>
              <a:rPr lang="pl-PL" sz="2800" dirty="0"/>
              <a:t>Klasyczne Metody Uwierzytelniania</a:t>
            </a:r>
          </a:p>
          <a:p>
            <a:pPr marL="457200" indent="-457200">
              <a:lnSpc>
                <a:spcPct val="100000"/>
              </a:lnSpc>
              <a:buFont typeface="Arial" panose="020B0604020202020204" pitchFamily="34" charset="0"/>
              <a:buChar char="•"/>
            </a:pPr>
            <a:r>
              <a:rPr lang="pl-PL" sz="2800" dirty="0"/>
              <a:t>Nowoczesne Technologie Uwierzytelniania</a:t>
            </a:r>
          </a:p>
          <a:p>
            <a:pPr marL="457200" indent="-457200">
              <a:lnSpc>
                <a:spcPct val="100000"/>
              </a:lnSpc>
              <a:buFont typeface="Arial" panose="020B0604020202020204" pitchFamily="34" charset="0"/>
              <a:buChar char="•"/>
            </a:pPr>
            <a:r>
              <a:rPr lang="pl-PL" sz="2800" dirty="0"/>
              <a:t>Zagrożenia i Ryzyko</a:t>
            </a:r>
          </a:p>
          <a:p>
            <a:pPr marL="457200" indent="-457200">
              <a:lnSpc>
                <a:spcPct val="100000"/>
              </a:lnSpc>
              <a:buFont typeface="Arial" panose="020B0604020202020204" pitchFamily="34" charset="0"/>
              <a:buChar char="•"/>
            </a:pPr>
            <a:r>
              <a:rPr lang="pl-PL" sz="2800" dirty="0"/>
              <a:t>Aplikacja do uwierzytelniania wieloskładnikowego</a:t>
            </a:r>
          </a:p>
        </p:txBody>
      </p:sp>
      <p:sp>
        <p:nvSpPr>
          <p:cNvPr id="4" name="Symbol zastępczy numeru slajdu 3">
            <a:extLst>
              <a:ext uri="{FF2B5EF4-FFF2-40B4-BE49-F238E27FC236}">
                <a16:creationId xmlns:a16="http://schemas.microsoft.com/office/drawing/2014/main" id="{5B907F87-FE58-7F08-3C26-8608210838F5}"/>
              </a:ext>
            </a:extLst>
          </p:cNvPr>
          <p:cNvSpPr>
            <a:spLocks noGrp="1"/>
          </p:cNvSpPr>
          <p:nvPr>
            <p:ph type="sldNum" sz="quarter" idx="12"/>
          </p:nvPr>
        </p:nvSpPr>
        <p:spPr/>
        <p:txBody>
          <a:bodyPr/>
          <a:lstStyle/>
          <a:p>
            <a:fld id="{5F53D59A-2457-4DA3-BDAF-4D12D9AB2341}" type="slidenum">
              <a:rPr lang="pl-PL" smtClean="0"/>
              <a:pPr/>
              <a:t>2</a:t>
            </a:fld>
            <a:endParaRPr lang="pl-PL" dirty="0"/>
          </a:p>
        </p:txBody>
      </p:sp>
    </p:spTree>
    <p:extLst>
      <p:ext uri="{BB962C8B-B14F-4D97-AF65-F5344CB8AC3E}">
        <p14:creationId xmlns:p14="http://schemas.microsoft.com/office/powerpoint/2010/main" val="87294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76A86E-F4BA-1663-9A25-66E4D3782106}"/>
              </a:ext>
            </a:extLst>
          </p:cNvPr>
          <p:cNvSpPr>
            <a:spLocks noGrp="1"/>
          </p:cNvSpPr>
          <p:nvPr>
            <p:ph type="title"/>
          </p:nvPr>
        </p:nvSpPr>
        <p:spPr/>
        <p:txBody>
          <a:bodyPr/>
          <a:lstStyle/>
          <a:p>
            <a:r>
              <a:rPr lang="pl-PL" dirty="0"/>
              <a:t>Podstawy Systemów Uwierzytelniania</a:t>
            </a:r>
          </a:p>
        </p:txBody>
      </p:sp>
      <p:sp>
        <p:nvSpPr>
          <p:cNvPr id="3" name="Symbol zastępczy tekstu 2">
            <a:extLst>
              <a:ext uri="{FF2B5EF4-FFF2-40B4-BE49-F238E27FC236}">
                <a16:creationId xmlns:a16="http://schemas.microsoft.com/office/drawing/2014/main" id="{647A4204-03F3-934F-B6ED-30E5A0B60D2B}"/>
              </a:ext>
            </a:extLst>
          </p:cNvPr>
          <p:cNvSpPr>
            <a:spLocks noGrp="1"/>
          </p:cNvSpPr>
          <p:nvPr>
            <p:ph type="body" sz="quarter" idx="13"/>
          </p:nvPr>
        </p:nvSpPr>
        <p:spPr/>
        <p:txBody>
          <a:bodyPr/>
          <a:lstStyle/>
          <a:p>
            <a:pPr marL="457200" indent="-457200">
              <a:buFont typeface="Arial" panose="020B0604020202020204" pitchFamily="34" charset="0"/>
              <a:buChar char="•"/>
            </a:pPr>
            <a:r>
              <a:rPr lang="pl-PL" dirty="0"/>
              <a:t>Definicje i koncepcje podstawowe</a:t>
            </a:r>
          </a:p>
          <a:p>
            <a:pPr marL="457200" indent="-457200">
              <a:buFont typeface="Arial" panose="020B0604020202020204" pitchFamily="34" charset="0"/>
              <a:buChar char="•"/>
            </a:pPr>
            <a:r>
              <a:rPr lang="pl-PL" dirty="0"/>
              <a:t>Historia rozwoju systemów uwierzytelniania</a:t>
            </a:r>
          </a:p>
          <a:p>
            <a:pPr marL="457200" indent="-457200">
              <a:buFont typeface="Arial" panose="020B0604020202020204" pitchFamily="34" charset="0"/>
              <a:buChar char="•"/>
            </a:pPr>
            <a:r>
              <a:rPr lang="pl-PL" dirty="0"/>
              <a:t>Znaczenie i rola systemów uwierzytelniania w bezpieczeństwie informatycznym</a:t>
            </a:r>
          </a:p>
        </p:txBody>
      </p:sp>
      <p:sp>
        <p:nvSpPr>
          <p:cNvPr id="4" name="Symbol zastępczy numeru slajdu 3">
            <a:extLst>
              <a:ext uri="{FF2B5EF4-FFF2-40B4-BE49-F238E27FC236}">
                <a16:creationId xmlns:a16="http://schemas.microsoft.com/office/drawing/2014/main" id="{2447EFB6-6734-25B1-2752-0A505E59584D}"/>
              </a:ext>
            </a:extLst>
          </p:cNvPr>
          <p:cNvSpPr>
            <a:spLocks noGrp="1"/>
          </p:cNvSpPr>
          <p:nvPr>
            <p:ph type="sldNum" sz="quarter" idx="12"/>
          </p:nvPr>
        </p:nvSpPr>
        <p:spPr/>
        <p:txBody>
          <a:bodyPr/>
          <a:lstStyle/>
          <a:p>
            <a:fld id="{5F53D59A-2457-4DA3-BDAF-4D12D9AB2341}" type="slidenum">
              <a:rPr lang="pl-PL" smtClean="0"/>
              <a:pPr/>
              <a:t>3</a:t>
            </a:fld>
            <a:endParaRPr lang="pl-PL" dirty="0"/>
          </a:p>
        </p:txBody>
      </p:sp>
    </p:spTree>
    <p:extLst>
      <p:ext uri="{BB962C8B-B14F-4D97-AF65-F5344CB8AC3E}">
        <p14:creationId xmlns:p14="http://schemas.microsoft.com/office/powerpoint/2010/main" val="141221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546CE1-4A87-3776-76BE-49EBD2D4C666}"/>
              </a:ext>
            </a:extLst>
          </p:cNvPr>
          <p:cNvSpPr>
            <a:spLocks noGrp="1"/>
          </p:cNvSpPr>
          <p:nvPr>
            <p:ph type="title"/>
          </p:nvPr>
        </p:nvSpPr>
        <p:spPr/>
        <p:txBody>
          <a:bodyPr/>
          <a:lstStyle/>
          <a:p>
            <a:r>
              <a:rPr lang="pl-PL" dirty="0"/>
              <a:t>Klasyczne Metody Uwierzytelniania</a:t>
            </a:r>
          </a:p>
        </p:txBody>
      </p:sp>
      <p:sp>
        <p:nvSpPr>
          <p:cNvPr id="3" name="Symbol zastępczy tekstu 2">
            <a:extLst>
              <a:ext uri="{FF2B5EF4-FFF2-40B4-BE49-F238E27FC236}">
                <a16:creationId xmlns:a16="http://schemas.microsoft.com/office/drawing/2014/main" id="{BCCBF956-0312-F710-5670-09F174ED98C5}"/>
              </a:ext>
            </a:extLst>
          </p:cNvPr>
          <p:cNvSpPr>
            <a:spLocks noGrp="1"/>
          </p:cNvSpPr>
          <p:nvPr>
            <p:ph type="body" sz="quarter" idx="13"/>
          </p:nvPr>
        </p:nvSpPr>
        <p:spPr>
          <a:xfrm>
            <a:off x="838200" y="1690688"/>
            <a:ext cx="9780367" cy="4175634"/>
          </a:xfrm>
        </p:spPr>
        <p:txBody>
          <a:bodyPr/>
          <a:lstStyle/>
          <a:p>
            <a:pPr marL="457200" indent="-457200">
              <a:buFont typeface="Arial" panose="020B0604020202020204" pitchFamily="34" charset="0"/>
              <a:buChar char="•"/>
            </a:pPr>
            <a:r>
              <a:rPr lang="pl-PL" dirty="0"/>
              <a:t>Uwierzytelnianie oparte na czymś, co się wie (wiedza)</a:t>
            </a:r>
          </a:p>
          <a:p>
            <a:pPr marL="457200" indent="-457200">
              <a:buFont typeface="Arial" panose="020B0604020202020204" pitchFamily="34" charset="0"/>
              <a:buChar char="•"/>
            </a:pPr>
            <a:r>
              <a:rPr lang="pl-PL" dirty="0"/>
              <a:t>Uwierzytelnianie oparte na czymś, co się ma (posiadanie)</a:t>
            </a:r>
          </a:p>
        </p:txBody>
      </p:sp>
      <p:sp>
        <p:nvSpPr>
          <p:cNvPr id="4" name="Symbol zastępczy numeru slajdu 3">
            <a:extLst>
              <a:ext uri="{FF2B5EF4-FFF2-40B4-BE49-F238E27FC236}">
                <a16:creationId xmlns:a16="http://schemas.microsoft.com/office/drawing/2014/main" id="{5BFD119C-F9A4-4052-44BA-BA99AACD8F49}"/>
              </a:ext>
            </a:extLst>
          </p:cNvPr>
          <p:cNvSpPr>
            <a:spLocks noGrp="1"/>
          </p:cNvSpPr>
          <p:nvPr>
            <p:ph type="sldNum" sz="quarter" idx="12"/>
          </p:nvPr>
        </p:nvSpPr>
        <p:spPr/>
        <p:txBody>
          <a:bodyPr/>
          <a:lstStyle/>
          <a:p>
            <a:fld id="{5F53D59A-2457-4DA3-BDAF-4D12D9AB2341}" type="slidenum">
              <a:rPr lang="pl-PL" smtClean="0"/>
              <a:pPr/>
              <a:t>4</a:t>
            </a:fld>
            <a:endParaRPr lang="pl-PL" dirty="0"/>
          </a:p>
        </p:txBody>
      </p:sp>
      <p:pic>
        <p:nvPicPr>
          <p:cNvPr id="1030" name="Picture 6" descr="One-Time Password (OTP) - Guide For ISVs 2023">
            <a:extLst>
              <a:ext uri="{FF2B5EF4-FFF2-40B4-BE49-F238E27FC236}">
                <a16:creationId xmlns:a16="http://schemas.microsoft.com/office/drawing/2014/main" id="{5BF06DE5-7126-52D1-237C-86A8D1CF9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33" y="2403791"/>
            <a:ext cx="5715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2f - Sekurak">
            <a:extLst>
              <a:ext uri="{FF2B5EF4-FFF2-40B4-BE49-F238E27FC236}">
                <a16:creationId xmlns:a16="http://schemas.microsoft.com/office/drawing/2014/main" id="{BBBCAC59-C0C5-496F-5DDD-08E1D618A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2922" y="3016251"/>
            <a:ext cx="3061329" cy="306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6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331772-E9A9-BA51-725D-8B2E9D1D128A}"/>
              </a:ext>
            </a:extLst>
          </p:cNvPr>
          <p:cNvSpPr>
            <a:spLocks noGrp="1"/>
          </p:cNvSpPr>
          <p:nvPr>
            <p:ph type="title"/>
          </p:nvPr>
        </p:nvSpPr>
        <p:spPr/>
        <p:txBody>
          <a:bodyPr>
            <a:normAutofit/>
          </a:bodyPr>
          <a:lstStyle/>
          <a:p>
            <a:r>
              <a:rPr lang="pl-PL" sz="4200" dirty="0"/>
              <a:t>Nowoczesne Technologie Uwierzytelniania</a:t>
            </a:r>
          </a:p>
        </p:txBody>
      </p:sp>
      <p:sp>
        <p:nvSpPr>
          <p:cNvPr id="3" name="Symbol zastępczy tekstu 2">
            <a:extLst>
              <a:ext uri="{FF2B5EF4-FFF2-40B4-BE49-F238E27FC236}">
                <a16:creationId xmlns:a16="http://schemas.microsoft.com/office/drawing/2014/main" id="{08F683BC-4C88-7B9C-4A1C-AF2491F5746A}"/>
              </a:ext>
            </a:extLst>
          </p:cNvPr>
          <p:cNvSpPr>
            <a:spLocks noGrp="1"/>
          </p:cNvSpPr>
          <p:nvPr>
            <p:ph type="body" sz="quarter" idx="13"/>
          </p:nvPr>
        </p:nvSpPr>
        <p:spPr/>
        <p:txBody>
          <a:bodyPr/>
          <a:lstStyle/>
          <a:p>
            <a:pPr marL="457200" indent="-457200">
              <a:buFont typeface="Arial" panose="020B0604020202020204" pitchFamily="34" charset="0"/>
              <a:buChar char="•"/>
            </a:pPr>
            <a:r>
              <a:rPr lang="pl-PL" dirty="0"/>
              <a:t>Uwierzytelnianie biometryczne</a:t>
            </a:r>
          </a:p>
          <a:p>
            <a:pPr marL="457200" indent="-457200">
              <a:buFont typeface="Arial" panose="020B0604020202020204" pitchFamily="34" charset="0"/>
              <a:buChar char="•"/>
            </a:pPr>
            <a:r>
              <a:rPr lang="pl-PL" dirty="0"/>
              <a:t>Uwierzytelnianie wieloskładnikowe (MFA)</a:t>
            </a:r>
          </a:p>
          <a:p>
            <a:pPr marL="457200" indent="-457200">
              <a:buFont typeface="Arial" panose="020B0604020202020204" pitchFamily="34" charset="0"/>
              <a:buChar char="•"/>
            </a:pPr>
            <a:r>
              <a:rPr lang="pl-PL" dirty="0"/>
              <a:t>Uwierzytelnianie oparte na kryptografii</a:t>
            </a:r>
          </a:p>
        </p:txBody>
      </p:sp>
      <p:sp>
        <p:nvSpPr>
          <p:cNvPr id="4" name="Symbol zastępczy numeru slajdu 3">
            <a:extLst>
              <a:ext uri="{FF2B5EF4-FFF2-40B4-BE49-F238E27FC236}">
                <a16:creationId xmlns:a16="http://schemas.microsoft.com/office/drawing/2014/main" id="{E6196640-0B00-76C9-7DA5-1B93AFBCD0AE}"/>
              </a:ext>
            </a:extLst>
          </p:cNvPr>
          <p:cNvSpPr>
            <a:spLocks noGrp="1"/>
          </p:cNvSpPr>
          <p:nvPr>
            <p:ph type="sldNum" sz="quarter" idx="12"/>
          </p:nvPr>
        </p:nvSpPr>
        <p:spPr/>
        <p:txBody>
          <a:bodyPr/>
          <a:lstStyle/>
          <a:p>
            <a:fld id="{5F53D59A-2457-4DA3-BDAF-4D12D9AB2341}" type="slidenum">
              <a:rPr lang="pl-PL" smtClean="0"/>
              <a:pPr/>
              <a:t>5</a:t>
            </a:fld>
            <a:endParaRPr lang="pl-PL" dirty="0"/>
          </a:p>
        </p:txBody>
      </p:sp>
      <p:pic>
        <p:nvPicPr>
          <p:cNvPr id="2050" name="Picture 2" descr="Fingerprint - Free signs icons">
            <a:extLst>
              <a:ext uri="{FF2B5EF4-FFF2-40B4-BE49-F238E27FC236}">
                <a16:creationId xmlns:a16="http://schemas.microsoft.com/office/drawing/2014/main" id="{96469620-14FA-9ABB-DF5B-8AA2BE8F4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976" y="3655803"/>
            <a:ext cx="2727385" cy="272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2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BD87568B-0516-A93A-969F-A19F6A7CEAED}"/>
              </a:ext>
            </a:extLst>
          </p:cNvPr>
          <p:cNvSpPr>
            <a:spLocks noGrp="1"/>
          </p:cNvSpPr>
          <p:nvPr>
            <p:ph type="sldNum" sz="quarter" idx="12"/>
          </p:nvPr>
        </p:nvSpPr>
        <p:spPr/>
        <p:txBody>
          <a:bodyPr/>
          <a:lstStyle/>
          <a:p>
            <a:fld id="{5F53D59A-2457-4DA3-BDAF-4D12D9AB2341}" type="slidenum">
              <a:rPr lang="pl-PL" smtClean="0"/>
              <a:pPr/>
              <a:t>6</a:t>
            </a:fld>
            <a:endParaRPr lang="pl-PL" dirty="0"/>
          </a:p>
        </p:txBody>
      </p:sp>
      <p:pic>
        <p:nvPicPr>
          <p:cNvPr id="6" name="Obraz 5">
            <a:extLst>
              <a:ext uri="{FF2B5EF4-FFF2-40B4-BE49-F238E27FC236}">
                <a16:creationId xmlns:a16="http://schemas.microsoft.com/office/drawing/2014/main" id="{F826F0F3-F50B-301C-27C5-EA09A35C8DB3}"/>
              </a:ext>
            </a:extLst>
          </p:cNvPr>
          <p:cNvPicPr>
            <a:picLocks noChangeAspect="1"/>
          </p:cNvPicPr>
          <p:nvPr/>
        </p:nvPicPr>
        <p:blipFill rotWithShape="1">
          <a:blip r:embed="rId2">
            <a:extLst>
              <a:ext uri="{28A0092B-C50C-407E-A947-70E740481C1C}">
                <a14:useLocalDpi xmlns:a14="http://schemas.microsoft.com/office/drawing/2010/main" val="0"/>
              </a:ext>
            </a:extLst>
          </a:blip>
          <a:srcRect l="1254" t="2634" r="733" b="1658"/>
          <a:stretch/>
        </p:blipFill>
        <p:spPr>
          <a:xfrm>
            <a:off x="2264495" y="497427"/>
            <a:ext cx="7663009" cy="5863146"/>
          </a:xfrm>
          <a:prstGeom prst="rect">
            <a:avLst/>
          </a:prstGeom>
        </p:spPr>
      </p:pic>
    </p:spTree>
    <p:extLst>
      <p:ext uri="{BB962C8B-B14F-4D97-AF65-F5344CB8AC3E}">
        <p14:creationId xmlns:p14="http://schemas.microsoft.com/office/powerpoint/2010/main" val="107201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565933-AF1C-D4E1-2A8D-C8C206B48A33}"/>
              </a:ext>
            </a:extLst>
          </p:cNvPr>
          <p:cNvSpPr>
            <a:spLocks noGrp="1"/>
          </p:cNvSpPr>
          <p:nvPr>
            <p:ph type="title"/>
          </p:nvPr>
        </p:nvSpPr>
        <p:spPr/>
        <p:txBody>
          <a:bodyPr/>
          <a:lstStyle/>
          <a:p>
            <a:r>
              <a:rPr lang="pl-PL" dirty="0"/>
              <a:t>Zagrożenia i Ryzyko w Systemach Uwierzytelniania</a:t>
            </a:r>
          </a:p>
        </p:txBody>
      </p:sp>
      <p:sp>
        <p:nvSpPr>
          <p:cNvPr id="3" name="Symbol zastępczy tekstu 2">
            <a:extLst>
              <a:ext uri="{FF2B5EF4-FFF2-40B4-BE49-F238E27FC236}">
                <a16:creationId xmlns:a16="http://schemas.microsoft.com/office/drawing/2014/main" id="{63D19204-AF8D-27CC-0F8D-3BFCF4C3D348}"/>
              </a:ext>
            </a:extLst>
          </p:cNvPr>
          <p:cNvSpPr>
            <a:spLocks noGrp="1"/>
          </p:cNvSpPr>
          <p:nvPr>
            <p:ph type="body" sz="quarter" idx="13"/>
          </p:nvPr>
        </p:nvSpPr>
        <p:spPr/>
        <p:txBody>
          <a:bodyPr/>
          <a:lstStyle/>
          <a:p>
            <a:pPr marL="457200" indent="-457200">
              <a:buFont typeface="Arial" panose="020B0604020202020204" pitchFamily="34" charset="0"/>
              <a:buChar char="•"/>
            </a:pPr>
            <a:r>
              <a:rPr lang="pl-PL" dirty="0"/>
              <a:t>Ataki na systemy uwierzytelniania</a:t>
            </a:r>
          </a:p>
          <a:p>
            <a:pPr marL="457200" indent="-457200">
              <a:buFont typeface="Arial" panose="020B0604020202020204" pitchFamily="34" charset="0"/>
              <a:buChar char="•"/>
            </a:pPr>
            <a:r>
              <a:rPr lang="pl-PL" dirty="0"/>
              <a:t>Zabezpieczenia przed atakami</a:t>
            </a:r>
          </a:p>
        </p:txBody>
      </p:sp>
      <p:sp>
        <p:nvSpPr>
          <p:cNvPr id="4" name="Symbol zastępczy numeru slajdu 3">
            <a:extLst>
              <a:ext uri="{FF2B5EF4-FFF2-40B4-BE49-F238E27FC236}">
                <a16:creationId xmlns:a16="http://schemas.microsoft.com/office/drawing/2014/main" id="{3E952C35-D32F-7B9C-25C4-9D0E54063B36}"/>
              </a:ext>
            </a:extLst>
          </p:cNvPr>
          <p:cNvSpPr>
            <a:spLocks noGrp="1"/>
          </p:cNvSpPr>
          <p:nvPr>
            <p:ph type="sldNum" sz="quarter" idx="12"/>
          </p:nvPr>
        </p:nvSpPr>
        <p:spPr/>
        <p:txBody>
          <a:bodyPr/>
          <a:lstStyle/>
          <a:p>
            <a:fld id="{5F53D59A-2457-4DA3-BDAF-4D12D9AB2341}" type="slidenum">
              <a:rPr lang="pl-PL" smtClean="0"/>
              <a:pPr/>
              <a:t>7</a:t>
            </a:fld>
            <a:endParaRPr lang="pl-PL" dirty="0"/>
          </a:p>
        </p:txBody>
      </p:sp>
      <p:pic>
        <p:nvPicPr>
          <p:cNvPr id="3074" name="Picture 2" descr="What Is Phishing - Meaning, Attacks &amp; Prevention | Phishing Tackle">
            <a:extLst>
              <a:ext uri="{FF2B5EF4-FFF2-40B4-BE49-F238E27FC236}">
                <a16:creationId xmlns:a16="http://schemas.microsoft.com/office/drawing/2014/main" id="{02E7E3F6-8984-F9CE-4630-2F1FB5D72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101" y="3238410"/>
            <a:ext cx="4521135" cy="301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1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20F4A5-10F3-4424-80CF-AABA68282926}"/>
              </a:ext>
            </a:extLst>
          </p:cNvPr>
          <p:cNvSpPr>
            <a:spLocks noGrp="1"/>
          </p:cNvSpPr>
          <p:nvPr>
            <p:ph type="title"/>
          </p:nvPr>
        </p:nvSpPr>
        <p:spPr>
          <a:xfrm>
            <a:off x="837869" y="822325"/>
            <a:ext cx="10515600" cy="1325563"/>
          </a:xfrm>
        </p:spPr>
        <p:txBody>
          <a:bodyPr/>
          <a:lstStyle/>
          <a:p>
            <a:r>
              <a:rPr lang="pl-PL" dirty="0"/>
              <a:t>Aplikacja do uwierzytelniania wieloskładnikowego</a:t>
            </a:r>
          </a:p>
        </p:txBody>
      </p:sp>
      <p:sp>
        <p:nvSpPr>
          <p:cNvPr id="3" name="Symbol zastępczy tekstu 2">
            <a:extLst>
              <a:ext uri="{FF2B5EF4-FFF2-40B4-BE49-F238E27FC236}">
                <a16:creationId xmlns:a16="http://schemas.microsoft.com/office/drawing/2014/main" id="{D084C9A8-32AB-8401-B70B-1CC1C1730BDD}"/>
              </a:ext>
            </a:extLst>
          </p:cNvPr>
          <p:cNvSpPr>
            <a:spLocks noGrp="1"/>
          </p:cNvSpPr>
          <p:nvPr>
            <p:ph type="body" sz="quarter" idx="13"/>
          </p:nvPr>
        </p:nvSpPr>
        <p:spPr>
          <a:xfrm>
            <a:off x="837870" y="2277374"/>
            <a:ext cx="10515599" cy="3847381"/>
          </a:xfrm>
        </p:spPr>
        <p:txBody>
          <a:bodyPr>
            <a:normAutofit/>
          </a:bodyPr>
          <a:lstStyle/>
          <a:p>
            <a:pPr marL="457200" indent="-457200" algn="just">
              <a:buFont typeface="Arial" panose="020B0604020202020204" pitchFamily="34" charset="0"/>
              <a:buChar char="•"/>
            </a:pPr>
            <a:r>
              <a:rPr lang="pl-PL" dirty="0"/>
              <a:t>Uwierzytelnianie wieloskładnikowe</a:t>
            </a:r>
          </a:p>
          <a:p>
            <a:pPr marL="457200" indent="-457200" algn="just">
              <a:buFont typeface="Arial" panose="020B0604020202020204" pitchFamily="34" charset="0"/>
              <a:buChar char="•"/>
            </a:pPr>
            <a:r>
              <a:rPr lang="pl-PL" dirty="0"/>
              <a:t>Edukacja użytkowników o silnej ochronie swoich danych</a:t>
            </a:r>
          </a:p>
          <a:p>
            <a:pPr marL="457200" indent="-457200" algn="just">
              <a:buFont typeface="Arial" panose="020B0604020202020204" pitchFamily="34" charset="0"/>
              <a:buChar char="•"/>
            </a:pPr>
            <a:r>
              <a:rPr lang="pl-PL" dirty="0"/>
              <a:t>Zabezpieczenie przed zagrożeniami</a:t>
            </a:r>
          </a:p>
          <a:p>
            <a:pPr marL="457200" indent="-457200">
              <a:buFont typeface="Arial" panose="020B0604020202020204" pitchFamily="34" charset="0"/>
              <a:buChar char="•"/>
            </a:pPr>
            <a:endParaRPr lang="pl-PL" dirty="0"/>
          </a:p>
          <a:p>
            <a:pPr marL="457200" indent="-457200">
              <a:buFont typeface="Arial" panose="020B0604020202020204" pitchFamily="34" charset="0"/>
              <a:buChar char="•"/>
            </a:pPr>
            <a:endParaRPr lang="pl-PL" dirty="0"/>
          </a:p>
        </p:txBody>
      </p:sp>
      <p:sp>
        <p:nvSpPr>
          <p:cNvPr id="4" name="Symbol zastępczy numeru slajdu 3">
            <a:extLst>
              <a:ext uri="{FF2B5EF4-FFF2-40B4-BE49-F238E27FC236}">
                <a16:creationId xmlns:a16="http://schemas.microsoft.com/office/drawing/2014/main" id="{B4672DAD-6B1C-DD0C-F74A-3D1AB984DCC2}"/>
              </a:ext>
            </a:extLst>
          </p:cNvPr>
          <p:cNvSpPr>
            <a:spLocks noGrp="1"/>
          </p:cNvSpPr>
          <p:nvPr>
            <p:ph type="sldNum" sz="quarter" idx="12"/>
          </p:nvPr>
        </p:nvSpPr>
        <p:spPr/>
        <p:txBody>
          <a:bodyPr/>
          <a:lstStyle/>
          <a:p>
            <a:fld id="{5F53D59A-2457-4DA3-BDAF-4D12D9AB2341}" type="slidenum">
              <a:rPr lang="pl-PL" smtClean="0"/>
              <a:pPr/>
              <a:t>8</a:t>
            </a:fld>
            <a:endParaRPr lang="pl-PL" dirty="0"/>
          </a:p>
        </p:txBody>
      </p:sp>
      <p:pic>
        <p:nvPicPr>
          <p:cNvPr id="8" name="Obraz 7">
            <a:extLst>
              <a:ext uri="{FF2B5EF4-FFF2-40B4-BE49-F238E27FC236}">
                <a16:creationId xmlns:a16="http://schemas.microsoft.com/office/drawing/2014/main" id="{362BE536-0D5B-0E84-652C-BAE2DB5F795F}"/>
              </a:ext>
            </a:extLst>
          </p:cNvPr>
          <p:cNvPicPr>
            <a:picLocks noChangeAspect="1"/>
          </p:cNvPicPr>
          <p:nvPr/>
        </p:nvPicPr>
        <p:blipFill>
          <a:blip r:embed="rId3"/>
          <a:stretch>
            <a:fillRect/>
          </a:stretch>
        </p:blipFill>
        <p:spPr>
          <a:xfrm>
            <a:off x="2018625" y="3997624"/>
            <a:ext cx="8154088" cy="249490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544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219E3A-15BB-19C7-C951-C6B1BF191C36}"/>
              </a:ext>
            </a:extLst>
          </p:cNvPr>
          <p:cNvSpPr>
            <a:spLocks noGrp="1"/>
          </p:cNvSpPr>
          <p:nvPr>
            <p:ph type="title"/>
          </p:nvPr>
        </p:nvSpPr>
        <p:spPr>
          <a:xfrm>
            <a:off x="838200" y="109687"/>
            <a:ext cx="10515600" cy="1019317"/>
          </a:xfrm>
        </p:spPr>
        <p:txBody>
          <a:bodyPr/>
          <a:lstStyle/>
          <a:p>
            <a:r>
              <a:rPr lang="pl-PL" dirty="0"/>
              <a:t>Tworzenie nowego konta</a:t>
            </a:r>
          </a:p>
        </p:txBody>
      </p:sp>
      <p:sp>
        <p:nvSpPr>
          <p:cNvPr id="4" name="Symbol zastępczy numeru slajdu 3">
            <a:extLst>
              <a:ext uri="{FF2B5EF4-FFF2-40B4-BE49-F238E27FC236}">
                <a16:creationId xmlns:a16="http://schemas.microsoft.com/office/drawing/2014/main" id="{FC69DE32-9323-8AD6-6447-45CEF24B10BA}"/>
              </a:ext>
            </a:extLst>
          </p:cNvPr>
          <p:cNvSpPr>
            <a:spLocks noGrp="1"/>
          </p:cNvSpPr>
          <p:nvPr>
            <p:ph type="sldNum" sz="quarter" idx="12"/>
          </p:nvPr>
        </p:nvSpPr>
        <p:spPr/>
        <p:txBody>
          <a:bodyPr/>
          <a:lstStyle/>
          <a:p>
            <a:fld id="{5F53D59A-2457-4DA3-BDAF-4D12D9AB2341}" type="slidenum">
              <a:rPr lang="pl-PL" smtClean="0"/>
              <a:pPr/>
              <a:t>9</a:t>
            </a:fld>
            <a:endParaRPr lang="pl-PL" dirty="0"/>
          </a:p>
        </p:txBody>
      </p:sp>
      <p:pic>
        <p:nvPicPr>
          <p:cNvPr id="10" name="Obraz 9">
            <a:extLst>
              <a:ext uri="{FF2B5EF4-FFF2-40B4-BE49-F238E27FC236}">
                <a16:creationId xmlns:a16="http://schemas.microsoft.com/office/drawing/2014/main" id="{923D714A-606D-CD06-9FD9-C3BFF3638EA5}"/>
              </a:ext>
            </a:extLst>
          </p:cNvPr>
          <p:cNvPicPr>
            <a:picLocks noChangeAspect="1"/>
          </p:cNvPicPr>
          <p:nvPr/>
        </p:nvPicPr>
        <p:blipFill rotWithShape="1">
          <a:blip r:embed="rId2"/>
          <a:srcRect t="947" b="1"/>
          <a:stretch/>
        </p:blipFill>
        <p:spPr>
          <a:xfrm>
            <a:off x="838200" y="1082662"/>
            <a:ext cx="2654034" cy="53468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6" name="Obraz 15">
            <a:extLst>
              <a:ext uri="{FF2B5EF4-FFF2-40B4-BE49-F238E27FC236}">
                <a16:creationId xmlns:a16="http://schemas.microsoft.com/office/drawing/2014/main" id="{103A98C6-8467-DC0F-E7F8-58B3C6BE07C6}"/>
              </a:ext>
            </a:extLst>
          </p:cNvPr>
          <p:cNvPicPr>
            <a:picLocks noChangeAspect="1"/>
          </p:cNvPicPr>
          <p:nvPr/>
        </p:nvPicPr>
        <p:blipFill rotWithShape="1">
          <a:blip r:embed="rId3"/>
          <a:srcRect l="1851" t="853" r="1157" b="1586"/>
          <a:stretch/>
        </p:blipFill>
        <p:spPr>
          <a:xfrm>
            <a:off x="7985760" y="1614876"/>
            <a:ext cx="3037840" cy="42824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20" name="Grupa 19">
            <a:extLst>
              <a:ext uri="{FF2B5EF4-FFF2-40B4-BE49-F238E27FC236}">
                <a16:creationId xmlns:a16="http://schemas.microsoft.com/office/drawing/2014/main" id="{EEEE4183-2114-41B1-27A4-776C4CBA1C66}"/>
              </a:ext>
            </a:extLst>
          </p:cNvPr>
          <p:cNvGrpSpPr/>
          <p:nvPr/>
        </p:nvGrpSpPr>
        <p:grpSpPr>
          <a:xfrm>
            <a:off x="3883857" y="2106772"/>
            <a:ext cx="3539160" cy="3298648"/>
            <a:chOff x="3883857" y="1756816"/>
            <a:chExt cx="3539160" cy="3298648"/>
          </a:xfrm>
        </p:grpSpPr>
        <p:pic>
          <p:nvPicPr>
            <p:cNvPr id="12" name="Obraz 11">
              <a:extLst>
                <a:ext uri="{FF2B5EF4-FFF2-40B4-BE49-F238E27FC236}">
                  <a16:creationId xmlns:a16="http://schemas.microsoft.com/office/drawing/2014/main" id="{D75680A5-DBE8-4B95-C851-991350B21CEA}"/>
                </a:ext>
              </a:extLst>
            </p:cNvPr>
            <p:cNvPicPr>
              <a:picLocks noChangeAspect="1"/>
            </p:cNvPicPr>
            <p:nvPr/>
          </p:nvPicPr>
          <p:blipFill rotWithShape="1">
            <a:blip r:embed="rId4"/>
            <a:srcRect l="-523" t="2011" b="719"/>
            <a:stretch/>
          </p:blipFill>
          <p:spPr>
            <a:xfrm>
              <a:off x="3883857" y="1756816"/>
              <a:ext cx="3539160" cy="32986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9" name="Prostokąt 18">
              <a:extLst>
                <a:ext uri="{FF2B5EF4-FFF2-40B4-BE49-F238E27FC236}">
                  <a16:creationId xmlns:a16="http://schemas.microsoft.com/office/drawing/2014/main" id="{8E856542-93B7-C70B-CA8E-D9EBC7FCA644}"/>
                </a:ext>
              </a:extLst>
            </p:cNvPr>
            <p:cNvSpPr/>
            <p:nvPr/>
          </p:nvSpPr>
          <p:spPr>
            <a:xfrm>
              <a:off x="4096278" y="2784764"/>
              <a:ext cx="1234258" cy="1350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490501223"/>
      </p:ext>
    </p:extLst>
  </p:cSld>
  <p:clrMapOvr>
    <a:masterClrMapping/>
  </p:clrMapOvr>
</p:sld>
</file>

<file path=ppt/theme/theme1.xml><?xml version="1.0" encoding="utf-8"?>
<a:theme xmlns:a="http://schemas.openxmlformats.org/drawingml/2006/main" name="RM">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iestandardowy 1">
      <a:majorFont>
        <a:latin typeface="Bahnschrift"/>
        <a:ea typeface=""/>
        <a:cs typeface=""/>
      </a:majorFont>
      <a:minorFont>
        <a:latin typeface="Bahnschrift Light"/>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fontScale="97500"/>
      </a:bodyPr>
      <a:lstStyle>
        <a:defPPr algn="ctr">
          <a:defRPr sz="7200" dirty="0" smtClean="0">
            <a:latin typeface="Bahnschrift" panose="020B0502040204020203" pitchFamily="34" charset="0"/>
          </a:defRPr>
        </a:defPPr>
      </a:lstStyle>
    </a:txDef>
  </a:objectDefaults>
  <a:extraClrSchemeLst/>
  <a:extLst>
    <a:ext uri="{05A4C25C-085E-4340-85A3-A5531E510DB2}">
      <thm15:themeFamily xmlns:thm15="http://schemas.microsoft.com/office/thememl/2012/main" name="Prezentacja1" id="{B3C3C91A-977D-4B53-9757-0B4A24631FD5}" vid="{3441455B-F71C-4563-BEFA-5BBD4AE1321E}"/>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szablon do prezentacji</Template>
  <TotalTime>269</TotalTime>
  <Words>732</Words>
  <Application>Microsoft Office PowerPoint</Application>
  <PresentationFormat>Panoramiczny</PresentationFormat>
  <Paragraphs>66</Paragraphs>
  <Slides>11</Slides>
  <Notes>8</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11</vt:i4>
      </vt:variant>
    </vt:vector>
  </HeadingPairs>
  <TitlesOfParts>
    <vt:vector size="16" baseType="lpstr">
      <vt:lpstr>Arial</vt:lpstr>
      <vt:lpstr>Bahnschrift</vt:lpstr>
      <vt:lpstr>Bahnschrift Light</vt:lpstr>
      <vt:lpstr>Calibri</vt:lpstr>
      <vt:lpstr>RM</vt:lpstr>
      <vt:lpstr>Systemy uwierzytelniania</vt:lpstr>
      <vt:lpstr>Cel i zakres pracy</vt:lpstr>
      <vt:lpstr>Podstawy Systemów Uwierzytelniania</vt:lpstr>
      <vt:lpstr>Klasyczne Metody Uwierzytelniania</vt:lpstr>
      <vt:lpstr>Nowoczesne Technologie Uwierzytelniania</vt:lpstr>
      <vt:lpstr>Prezentacja programu PowerPoint</vt:lpstr>
      <vt:lpstr>Zagrożenia i Ryzyko w Systemach Uwierzytelniania</vt:lpstr>
      <vt:lpstr>Aplikacja do uwierzytelniania wieloskładnikowego</vt:lpstr>
      <vt:lpstr>Tworzenie nowego konta</vt:lpstr>
      <vt:lpstr>Logowanie za pomocą biometrii  lub kodu PIN urządzenia</vt:lpstr>
      <vt:lpstr>Technologie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Rafał Michalik</dc:creator>
  <cp:lastModifiedBy>Rafał Michalik</cp:lastModifiedBy>
  <cp:revision>16</cp:revision>
  <dcterms:created xsi:type="dcterms:W3CDTF">2023-11-02T11:30:59Z</dcterms:created>
  <dcterms:modified xsi:type="dcterms:W3CDTF">2023-12-12T16:28:15Z</dcterms:modified>
</cp:coreProperties>
</file>