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80" r:id="rId4"/>
    <p:sldId id="266" r:id="rId5"/>
    <p:sldId id="287" r:id="rId6"/>
    <p:sldId id="257" r:id="rId7"/>
    <p:sldId id="283" r:id="rId8"/>
    <p:sldId id="267" r:id="rId9"/>
    <p:sldId id="288" r:id="rId10"/>
    <p:sldId id="258" r:id="rId11"/>
    <p:sldId id="264" r:id="rId12"/>
    <p:sldId id="286" r:id="rId13"/>
    <p:sldId id="260" r:id="rId14"/>
    <p:sldId id="290" r:id="rId15"/>
    <p:sldId id="298" r:id="rId16"/>
    <p:sldId id="291" r:id="rId17"/>
    <p:sldId id="292" r:id="rId18"/>
    <p:sldId id="293" r:id="rId19"/>
    <p:sldId id="294" r:id="rId20"/>
    <p:sldId id="295" r:id="rId21"/>
    <p:sldId id="296" r:id="rId22"/>
    <p:sldId id="282" r:id="rId23"/>
    <p:sldId id="276" r:id="rId24"/>
    <p:sldId id="275" r:id="rId25"/>
    <p:sldId id="268" r:id="rId26"/>
    <p:sldId id="269" r:id="rId27"/>
    <p:sldId id="277" r:id="rId28"/>
    <p:sldId id="278" r:id="rId29"/>
    <p:sldId id="279" r:id="rId30"/>
    <p:sldId id="262" r:id="rId31"/>
    <p:sldId id="281" r:id="rId32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新細明體"/>
        <a:cs typeface="新細明體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新細明體"/>
        <a:cs typeface="新細明體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新細明體"/>
        <a:cs typeface="新細明體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新細明體"/>
        <a:cs typeface="新細明體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新細明體"/>
        <a:cs typeface="新細明體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新細明體"/>
        <a:cs typeface="新細明體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新細明體"/>
        <a:cs typeface="新細明體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新細明體"/>
        <a:cs typeface="新細明體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新細明體"/>
        <a:cs typeface="新細明體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96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96360-A050-4C34-B3DF-781597D73EEB}" type="datetimeFigureOut">
              <a:rPr lang="zh-TW" altLang="en-US"/>
              <a:pPr>
                <a:defRPr/>
              </a:pPr>
              <a:t>2010/10/8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A4393-49CE-447A-A1D6-E799571A6D0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54DEE-5F00-4A8D-8A2C-F4F91BBBED2C}" type="datetimeFigureOut">
              <a:rPr lang="zh-TW" altLang="en-US"/>
              <a:pPr>
                <a:defRPr/>
              </a:pPr>
              <a:t>2010/10/8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78A10-3D40-4B25-9B5B-0A76CE2E9CF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D39F3-BFE6-44B8-B007-3D4161FF194F}" type="datetimeFigureOut">
              <a:rPr lang="zh-TW" altLang="en-US"/>
              <a:pPr>
                <a:defRPr/>
              </a:pPr>
              <a:t>2010/10/8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6BD05-C1B4-4509-97C4-5BB63BD62AB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EE2D0-C049-4C8D-8C30-7D4097420139}" type="datetimeFigureOut">
              <a:rPr lang="zh-TW" altLang="en-US"/>
              <a:pPr>
                <a:defRPr/>
              </a:pPr>
              <a:t>2010/10/8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E91FB-4105-4674-A4F4-E1B53E8F22E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785D5-28BF-45CA-92BF-1D84961B6551}" type="datetimeFigureOut">
              <a:rPr lang="zh-TW" altLang="en-US"/>
              <a:pPr>
                <a:defRPr/>
              </a:pPr>
              <a:t>2010/10/8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6ADF7-C457-4D63-B1A8-BF65F2EF7C5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3742A-FD8F-442E-A3ED-084BA4E7CFB1}" type="datetimeFigureOut">
              <a:rPr lang="zh-TW" altLang="en-US"/>
              <a:pPr>
                <a:defRPr/>
              </a:pPr>
              <a:t>2010/10/8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24636-6760-4AD7-9ABA-058AA30656D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E5D43-DF9D-438F-9F1A-B8B4594A0533}" type="datetimeFigureOut">
              <a:rPr lang="zh-TW" altLang="en-US"/>
              <a:pPr>
                <a:defRPr/>
              </a:pPr>
              <a:t>2010/10/8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B84B7-23C8-4FC3-888C-143E280F98C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0AC55-D2E3-4600-BCC8-2EDD2339D553}" type="datetimeFigureOut">
              <a:rPr lang="zh-TW" altLang="en-US"/>
              <a:pPr>
                <a:defRPr/>
              </a:pPr>
              <a:t>2010/10/8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17091-AC12-4C2E-B9E5-8E4B0EF1E66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E1890-CC20-4EF4-BAD2-B4D8167468B4}" type="datetimeFigureOut">
              <a:rPr lang="zh-TW" altLang="en-US"/>
              <a:pPr>
                <a:defRPr/>
              </a:pPr>
              <a:t>2010/10/8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717FF-CD55-4CC3-816E-7E351088E17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51D2C-C657-4528-96A2-735C17ECC83E}" type="datetimeFigureOut">
              <a:rPr lang="zh-TW" altLang="en-US"/>
              <a:pPr>
                <a:defRPr/>
              </a:pPr>
              <a:t>2010/10/8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F1BFF-8875-4FD9-A565-E9A4D8F929B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F6238-390F-4C5D-BAC8-0C8FBF5BCFDF}" type="datetimeFigureOut">
              <a:rPr lang="zh-TW" altLang="en-US"/>
              <a:pPr>
                <a:defRPr/>
              </a:pPr>
              <a:t>2010/10/8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592C5-FE94-4BA0-8B69-0F259323B58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D6DD4BE-9D06-4551-A91F-A8E7E1B8B377}" type="datetimeFigureOut">
              <a:rPr lang="zh-TW" altLang="en-US"/>
              <a:pPr>
                <a:defRPr/>
              </a:pPr>
              <a:t>2010/10/8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D10CACC-F98C-4407-B46C-85E5A0AFE3F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新細明體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/>
          <a:cs typeface="新細明體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/>
          <a:cs typeface="新細明體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/>
          <a:cs typeface="新細明體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/>
          <a:cs typeface="新細明體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/>
          <a:cs typeface="新細明體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/>
          <a:cs typeface="新細明體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/>
          <a:cs typeface="新細明體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/>
          <a:cs typeface="新細明體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新細明體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新細明體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新細明體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新細明體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新細明體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8800" smtClean="0">
                <a:solidFill>
                  <a:srgbClr val="92D050"/>
                </a:solidFill>
                <a:latin typeface="Arial Black" pitchFamily="34" charset="0"/>
              </a:rPr>
              <a:t>Foot</a:t>
            </a:r>
            <a:r>
              <a:rPr lang="en-US" altLang="zh-TW" sz="8800" smtClean="0">
                <a:solidFill>
                  <a:srgbClr val="FFFF00"/>
                </a:solidFill>
                <a:latin typeface="Arial Black" pitchFamily="34" charset="0"/>
              </a:rPr>
              <a:t>pon!</a:t>
            </a:r>
            <a:endParaRPr lang="zh-TW" altLang="en-US" sz="8800" smtClean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TW" sz="5200" dirty="0" smtClean="0">
                <a:cs typeface="+mn-cs"/>
              </a:rPr>
              <a:t>Team J</a:t>
            </a:r>
            <a:r>
              <a:rPr lang="en-US" altLang="zh-TW" sz="5200" baseline="30000" dirty="0" smtClean="0">
                <a:cs typeface="+mn-cs"/>
              </a:rPr>
              <a:t>3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TW" dirty="0" smtClean="0">
                <a:cs typeface="+mn-cs"/>
              </a:rPr>
              <a:t>Jacky Li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TW" dirty="0" smtClean="0">
                <a:cs typeface="+mn-cs"/>
              </a:rPr>
              <a:t>Te-Chun Chao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TW" dirty="0" smtClean="0">
                <a:cs typeface="+mn-cs"/>
              </a:rPr>
              <a:t> Tang Jiang</a:t>
            </a:r>
            <a:endParaRPr lang="zh-TW" altLang="en-US" baseline="30000" dirty="0">
              <a:cs typeface="+mn-cs"/>
            </a:endParaRPr>
          </a:p>
        </p:txBody>
      </p:sp>
      <p:pic>
        <p:nvPicPr>
          <p:cNvPr id="13315" name="Picture 2" descr="C:\Users\Jimmy Chao\Pictures\androi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80038"/>
            <a:ext cx="1973263" cy="14779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標題 1"/>
          <p:cNvSpPr>
            <a:spLocks noGrp="1"/>
          </p:cNvSpPr>
          <p:nvPr>
            <p:ph type="title"/>
          </p:nvPr>
        </p:nvSpPr>
        <p:spPr>
          <a:xfrm>
            <a:off x="468313" y="765175"/>
            <a:ext cx="8229600" cy="1143000"/>
          </a:xfrm>
        </p:spPr>
        <p:txBody>
          <a:bodyPr/>
          <a:lstStyle/>
          <a:p>
            <a:r>
              <a:rPr lang="en-US" altLang="zh-TW" sz="5600" smtClean="0"/>
              <a:t>Coupons</a:t>
            </a:r>
            <a:endParaRPr lang="zh-TW" altLang="en-US" sz="5600" smtClean="0"/>
          </a:p>
        </p:txBody>
      </p:sp>
      <p:sp>
        <p:nvSpPr>
          <p:cNvPr id="22530" name="內容版面配置區 2"/>
          <p:cNvSpPr>
            <a:spLocks noGrp="1"/>
          </p:cNvSpPr>
          <p:nvPr>
            <p:ph idx="1"/>
          </p:nvPr>
        </p:nvSpPr>
        <p:spPr>
          <a:xfrm>
            <a:off x="468313" y="2205038"/>
            <a:ext cx="8229600" cy="2952750"/>
          </a:xfrm>
        </p:spPr>
        <p:txBody>
          <a:bodyPr/>
          <a:lstStyle/>
          <a:p>
            <a:r>
              <a:rPr lang="en-US" altLang="zh-TW" smtClean="0"/>
              <a:t>Not different from paper coupons</a:t>
            </a:r>
          </a:p>
          <a:p>
            <a:r>
              <a:rPr lang="en-US" altLang="zh-TW" smtClean="0"/>
              <a:t>Can’t get the deal you want</a:t>
            </a:r>
          </a:p>
          <a:p>
            <a:r>
              <a:rPr lang="en-US" altLang="zh-TW" smtClean="0"/>
              <a:t>Managing coupons is a waste of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標題 1"/>
          <p:cNvSpPr>
            <a:spLocks noGrp="1"/>
          </p:cNvSpPr>
          <p:nvPr>
            <p:ph type="title"/>
          </p:nvPr>
        </p:nvSpPr>
        <p:spPr>
          <a:xfrm>
            <a:off x="468313" y="1125538"/>
            <a:ext cx="8229600" cy="1143000"/>
          </a:xfrm>
        </p:spPr>
        <p:txBody>
          <a:bodyPr/>
          <a:lstStyle/>
          <a:p>
            <a:r>
              <a:rPr lang="en-US" altLang="zh-TW" sz="5600" smtClean="0"/>
              <a:t>Combination</a:t>
            </a:r>
            <a:endParaRPr lang="zh-TW" altLang="en-US" sz="5600" smtClean="0"/>
          </a:p>
        </p:txBody>
      </p:sp>
      <p:pic>
        <p:nvPicPr>
          <p:cNvPr id="23554" name="Picture 2" descr="http://t0.gstatic.com/images?q=tbn:ANd9GcQYsqmb0A8Of6ho8Ju7FiSXQ6l27cP2D1wR_s4La-67plM4-OY&amp;t=1&amp;usg=__BdFUB9zE4hGmDbuN7TUfiroAXbo=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175" y="2924175"/>
            <a:ext cx="1216025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4" descr="http://makingbreadmagazine.com/images/shopping%20bag%20ladi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2636838"/>
            <a:ext cx="22923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 r="36301"/>
          <a:stretch>
            <a:fillRect/>
          </a:stretch>
        </p:blipFill>
        <p:spPr>
          <a:xfrm>
            <a:off x="6443663" y="2997200"/>
            <a:ext cx="2089150" cy="1800225"/>
          </a:xfrm>
        </p:spPr>
      </p:pic>
      <p:sp>
        <p:nvSpPr>
          <p:cNvPr id="8" name="向右箭號 7"/>
          <p:cNvSpPr/>
          <p:nvPr/>
        </p:nvSpPr>
        <p:spPr>
          <a:xfrm>
            <a:off x="2843213" y="3789363"/>
            <a:ext cx="1223962" cy="287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0800000">
            <a:off x="5148263" y="3789363"/>
            <a:ext cx="1223962" cy="287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8800" smtClean="0">
                <a:solidFill>
                  <a:srgbClr val="92D050"/>
                </a:solidFill>
                <a:latin typeface="Arial Black" pitchFamily="34" charset="0"/>
              </a:rPr>
              <a:t>Foot</a:t>
            </a:r>
            <a:r>
              <a:rPr lang="en-US" altLang="zh-TW" sz="8800" smtClean="0">
                <a:solidFill>
                  <a:srgbClr val="FFFF00"/>
                </a:solidFill>
                <a:latin typeface="Arial Black" pitchFamily="34" charset="0"/>
              </a:rPr>
              <a:t>pon!</a:t>
            </a:r>
            <a:endParaRPr lang="zh-TW" altLang="en-US" sz="8800" smtClean="0">
              <a:solidFill>
                <a:srgbClr val="FFFF00"/>
              </a:solidFill>
              <a:latin typeface="Arial Black" pitchFamily="34" charset="0"/>
            </a:endParaRPr>
          </a:p>
        </p:txBody>
      </p:sp>
      <p:pic>
        <p:nvPicPr>
          <p:cNvPr id="24578" name="Picture 2" descr="C:\Users\Jimmy Chao\Pictures\androi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463254">
            <a:off x="0" y="5380038"/>
            <a:ext cx="1973263" cy="14779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8313" y="908050"/>
            <a:ext cx="8229600" cy="13684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sz="5600" dirty="0" smtClean="0">
                <a:cs typeface="+mj-cs"/>
              </a:rPr>
              <a:t>FootPoint</a:t>
            </a:r>
            <a:r>
              <a:rPr lang="en-US" altLang="zh-TW" dirty="0" smtClean="0">
                <a:cs typeface="+mj-cs"/>
              </a:rPr>
              <a:t/>
            </a:r>
            <a:br>
              <a:rPr lang="en-US" altLang="zh-TW" dirty="0" smtClean="0">
                <a:cs typeface="+mj-cs"/>
              </a:rPr>
            </a:br>
            <a:r>
              <a:rPr lang="en-US" altLang="zh-TW" sz="2200" dirty="0" smtClean="0">
                <a:solidFill>
                  <a:schemeClr val="bg1">
                    <a:lumMod val="75000"/>
                  </a:schemeClr>
                </a:solidFill>
                <a:cs typeface="+mj-cs"/>
              </a:rPr>
              <a:t>The more you walk, the more you get</a:t>
            </a:r>
            <a:endParaRPr lang="zh-TW" altLang="en-US" sz="2200" dirty="0">
              <a:solidFill>
                <a:schemeClr val="bg1">
                  <a:lumMod val="75000"/>
                </a:schemeClr>
              </a:solidFill>
              <a:cs typeface="+mj-cs"/>
            </a:endParaRPr>
          </a:p>
        </p:txBody>
      </p:sp>
      <p:pic>
        <p:nvPicPr>
          <p:cNvPr id="25602" name="Picture 2" descr="http://t0.gstatic.com/images?q=tbn:ANd9GcSQBf4HepnwO4jIXxICwxCnsodVjVSBN1ksbPkGocgXVLqO0MA&amp;t=1&amp;usg=__GPAYQvFhHRuc2wRSKrVK3XGjNhY=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150" y="2924175"/>
            <a:ext cx="16002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向右箭號 6"/>
          <p:cNvSpPr/>
          <p:nvPr/>
        </p:nvSpPr>
        <p:spPr>
          <a:xfrm>
            <a:off x="3708400" y="4076700"/>
            <a:ext cx="1439863" cy="288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625" y="2420938"/>
            <a:ext cx="2447925" cy="362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8313" y="765175"/>
            <a:ext cx="8229600" cy="1368425"/>
          </a:xfrm>
        </p:spPr>
        <p:txBody>
          <a:bodyPr>
            <a:normAutofit/>
          </a:bodyPr>
          <a:lstStyle/>
          <a:p>
            <a:r>
              <a:rPr lang="en-US" altLang="zh-TW" sz="5600" smtClean="0"/>
              <a:t>Preference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z="2200" smtClean="0">
                <a:solidFill>
                  <a:srgbClr val="BFBFBF"/>
                </a:solidFill>
              </a:rPr>
              <a:t>Knowing where you live and give the coupons that you want</a:t>
            </a:r>
            <a:endParaRPr lang="zh-TW" altLang="en-US" sz="2200" smtClean="0">
              <a:solidFill>
                <a:srgbClr val="BFBFBF"/>
              </a:solidFill>
            </a:endParaRPr>
          </a:p>
        </p:txBody>
      </p:sp>
      <p:pic>
        <p:nvPicPr>
          <p:cNvPr id="26626" name="Picture 1" descr="C:\Users\Jimmy Chao\Desktop\footpon\F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2138" y="2205038"/>
            <a:ext cx="2894012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8313" y="1412875"/>
            <a:ext cx="8229600" cy="1368425"/>
          </a:xfrm>
        </p:spPr>
        <p:txBody>
          <a:bodyPr>
            <a:normAutofit/>
          </a:bodyPr>
          <a:lstStyle/>
          <a:p>
            <a:r>
              <a:rPr lang="en-US" altLang="zh-TW" sz="5600" smtClean="0"/>
              <a:t>Health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z="2200" smtClean="0">
                <a:solidFill>
                  <a:srgbClr val="BFBFBF"/>
                </a:solidFill>
              </a:rPr>
              <a:t>Reward for being healthy</a:t>
            </a:r>
            <a:endParaRPr lang="zh-TW" altLang="en-US" sz="2200" smtClean="0">
              <a:solidFill>
                <a:srgbClr val="BFBFBF"/>
              </a:solidFill>
            </a:endParaRPr>
          </a:p>
        </p:txBody>
      </p:sp>
      <p:pic>
        <p:nvPicPr>
          <p:cNvPr id="27650" name="Picture 6" descr="http://t3.gstatic.com/images?q=tbn:ANd9GcSFmelLz7nWP3b-ecj4ZWRlA_NxAcjqaQb6g51PZEu-amUi0Lc&amp;t=1&amp;usg=__B4AZrrqNuaC7dm6cDKGejqAjHZM=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413" y="2997200"/>
            <a:ext cx="4392612" cy="342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8313" y="2708275"/>
            <a:ext cx="8229600" cy="1441450"/>
          </a:xfrm>
        </p:spPr>
        <p:txBody>
          <a:bodyPr>
            <a:normAutofit/>
          </a:bodyPr>
          <a:lstStyle/>
          <a:p>
            <a:r>
              <a:rPr lang="en-US" altLang="zh-TW" sz="5600" dirty="0" smtClean="0"/>
              <a:t>5 Abstraction</a:t>
            </a:r>
            <a:br>
              <a:rPr lang="en-US" altLang="zh-TW" sz="5600" dirty="0" smtClean="0"/>
            </a:br>
            <a:r>
              <a:rPr lang="en-US" altLang="zh-TW" sz="1800" dirty="0" smtClean="0">
                <a:solidFill>
                  <a:srgbClr val="BFBFBF"/>
                </a:solidFill>
              </a:rPr>
              <a:t>What </a:t>
            </a:r>
            <a:r>
              <a:rPr lang="en-US" altLang="zh-TW" sz="1800" dirty="0" smtClean="0">
                <a:solidFill>
                  <a:srgbClr val="BFBFBF"/>
                </a:solidFill>
              </a:rPr>
              <a:t>is this project?</a:t>
            </a:r>
            <a:endParaRPr lang="zh-TW" altLang="en-US" sz="1800" dirty="0" smtClean="0">
              <a:solidFill>
                <a:srgbClr val="BFBFB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標題 1"/>
          <p:cNvSpPr>
            <a:spLocks noGrp="1"/>
          </p:cNvSpPr>
          <p:nvPr>
            <p:ph type="title"/>
          </p:nvPr>
        </p:nvSpPr>
        <p:spPr>
          <a:xfrm>
            <a:off x="468313" y="2636838"/>
            <a:ext cx="8229600" cy="1143000"/>
          </a:xfrm>
        </p:spPr>
        <p:txBody>
          <a:bodyPr/>
          <a:lstStyle/>
          <a:p>
            <a:r>
              <a:rPr lang="en-US" altLang="zh-TW" sz="5600" smtClean="0"/>
              <a:t>Location based coupon</a:t>
            </a:r>
            <a:endParaRPr lang="zh-TW" altLang="en-US" sz="5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標題 1"/>
          <p:cNvSpPr>
            <a:spLocks noGrp="1"/>
          </p:cNvSpPr>
          <p:nvPr>
            <p:ph type="title"/>
          </p:nvPr>
        </p:nvSpPr>
        <p:spPr>
          <a:xfrm>
            <a:off x="468313" y="2636838"/>
            <a:ext cx="8229600" cy="1143000"/>
          </a:xfrm>
        </p:spPr>
        <p:txBody>
          <a:bodyPr/>
          <a:lstStyle/>
          <a:p>
            <a:r>
              <a:rPr lang="en-US" altLang="zh-TW" sz="5600" smtClean="0"/>
              <a:t>Record your steps</a:t>
            </a:r>
            <a:endParaRPr lang="zh-TW" altLang="en-US" sz="5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標題 1"/>
          <p:cNvSpPr>
            <a:spLocks noGrp="1"/>
          </p:cNvSpPr>
          <p:nvPr>
            <p:ph type="title"/>
          </p:nvPr>
        </p:nvSpPr>
        <p:spPr>
          <a:xfrm>
            <a:off x="468313" y="2781300"/>
            <a:ext cx="8229600" cy="1143000"/>
          </a:xfrm>
        </p:spPr>
        <p:txBody>
          <a:bodyPr/>
          <a:lstStyle/>
          <a:p>
            <a:r>
              <a:rPr lang="en-US" altLang="zh-TW" sz="5600" smtClean="0"/>
              <a:t>Give you reward</a:t>
            </a:r>
            <a:endParaRPr lang="zh-TW" altLang="en-US" sz="5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標題 1"/>
          <p:cNvSpPr>
            <a:spLocks noGrp="1"/>
          </p:cNvSpPr>
          <p:nvPr>
            <p:ph type="title"/>
          </p:nvPr>
        </p:nvSpPr>
        <p:spPr>
          <a:xfrm>
            <a:off x="468313" y="2636838"/>
            <a:ext cx="8229600" cy="1143000"/>
          </a:xfrm>
        </p:spPr>
        <p:txBody>
          <a:bodyPr/>
          <a:lstStyle/>
          <a:p>
            <a:r>
              <a:rPr lang="en-US" altLang="zh-TW" sz="5600" smtClean="0"/>
              <a:t>What is Footpon?</a:t>
            </a:r>
            <a:endParaRPr lang="zh-TW" altLang="en-US" sz="5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標題 1"/>
          <p:cNvSpPr>
            <a:spLocks noGrp="1"/>
          </p:cNvSpPr>
          <p:nvPr>
            <p:ph type="title"/>
          </p:nvPr>
        </p:nvSpPr>
        <p:spPr>
          <a:xfrm>
            <a:off x="468313" y="2852738"/>
            <a:ext cx="8229600" cy="1143000"/>
          </a:xfrm>
        </p:spPr>
        <p:txBody>
          <a:bodyPr/>
          <a:lstStyle/>
          <a:p>
            <a:r>
              <a:rPr lang="en-US" altLang="zh-TW" sz="5600" smtClean="0"/>
              <a:t>Analysis of your area</a:t>
            </a:r>
            <a:endParaRPr lang="zh-TW" altLang="en-US" sz="5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標題 1"/>
          <p:cNvSpPr>
            <a:spLocks noGrp="1"/>
          </p:cNvSpPr>
          <p:nvPr>
            <p:ph type="title"/>
          </p:nvPr>
        </p:nvSpPr>
        <p:spPr>
          <a:xfrm>
            <a:off x="107950" y="2781300"/>
            <a:ext cx="8928100" cy="1143000"/>
          </a:xfrm>
        </p:spPr>
        <p:txBody>
          <a:bodyPr/>
          <a:lstStyle/>
          <a:p>
            <a:r>
              <a:rPr lang="en-US" altLang="zh-TW" sz="5600" smtClean="0"/>
              <a:t>Provide the coupon you want</a:t>
            </a:r>
            <a:endParaRPr lang="zh-TW" altLang="en-US" sz="5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標題 1"/>
          <p:cNvSpPr>
            <a:spLocks noGrp="1"/>
          </p:cNvSpPr>
          <p:nvPr>
            <p:ph type="title"/>
          </p:nvPr>
        </p:nvSpPr>
        <p:spPr>
          <a:xfrm>
            <a:off x="468313" y="1052513"/>
            <a:ext cx="8229600" cy="1143000"/>
          </a:xfrm>
        </p:spPr>
        <p:txBody>
          <a:bodyPr/>
          <a:lstStyle/>
          <a:p>
            <a:r>
              <a:rPr lang="en-US" altLang="zh-TW" sz="5600" smtClean="0"/>
              <a:t>Footpon on business side</a:t>
            </a:r>
            <a:endParaRPr lang="zh-TW" altLang="en-US" sz="5600" smtClean="0"/>
          </a:p>
        </p:txBody>
      </p:sp>
      <p:sp>
        <p:nvSpPr>
          <p:cNvPr id="34818" name="內容版面配置區 2"/>
          <p:cNvSpPr>
            <a:spLocks noGrp="1"/>
          </p:cNvSpPr>
          <p:nvPr>
            <p:ph idx="1"/>
          </p:nvPr>
        </p:nvSpPr>
        <p:spPr>
          <a:xfrm>
            <a:off x="468313" y="2349500"/>
            <a:ext cx="8229600" cy="2519363"/>
          </a:xfrm>
        </p:spPr>
        <p:txBody>
          <a:bodyPr/>
          <a:lstStyle/>
          <a:p>
            <a:r>
              <a:rPr lang="en-US" altLang="zh-TW" smtClean="0"/>
              <a:t>Spend more time in your shop</a:t>
            </a:r>
          </a:p>
          <a:p>
            <a:r>
              <a:rPr lang="en-US" altLang="zh-TW" smtClean="0"/>
              <a:t>More customers</a:t>
            </a:r>
          </a:p>
          <a:p>
            <a:r>
              <a:rPr lang="en-US" altLang="zh-TW" smtClean="0"/>
              <a:t>Level of coupons</a:t>
            </a:r>
          </a:p>
          <a:p>
            <a:r>
              <a:rPr lang="en-US" altLang="zh-TW" smtClean="0"/>
              <a:t>Find the shopper hot spot</a:t>
            </a:r>
          </a:p>
          <a:p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288" y="1916113"/>
            <a:ext cx="8229600" cy="15033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sz="5600" dirty="0" smtClean="0">
                <a:cs typeface="+mj-cs"/>
              </a:rPr>
              <a:t>Social Service Provider</a:t>
            </a:r>
            <a:r>
              <a:rPr lang="en-US" altLang="zh-TW" dirty="0" smtClean="0">
                <a:cs typeface="+mj-cs"/>
              </a:rPr>
              <a:t/>
            </a:r>
            <a:br>
              <a:rPr lang="en-US" altLang="zh-TW" dirty="0" smtClean="0">
                <a:cs typeface="+mj-cs"/>
              </a:rPr>
            </a:b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  <a:cs typeface="+mj-cs"/>
              </a:rPr>
              <a:t>You can’t live without them</a:t>
            </a:r>
            <a:endParaRPr lang="zh-TW" altLang="en-US" sz="2000" dirty="0">
              <a:solidFill>
                <a:schemeClr val="bg1">
                  <a:lumMod val="75000"/>
                </a:schemeClr>
              </a:solidFill>
              <a:cs typeface="+mj-cs"/>
            </a:endParaRPr>
          </a:p>
        </p:txBody>
      </p:sp>
      <p:sp>
        <p:nvSpPr>
          <p:cNvPr id="35842" name="內容版面配置區 2"/>
          <p:cNvSpPr>
            <a:spLocks noGrp="1"/>
          </p:cNvSpPr>
          <p:nvPr>
            <p:ph idx="1"/>
          </p:nvPr>
        </p:nvSpPr>
        <p:spPr>
          <a:xfrm>
            <a:off x="2916238" y="3716338"/>
            <a:ext cx="3527425" cy="2376487"/>
          </a:xfrm>
        </p:spPr>
        <p:txBody>
          <a:bodyPr/>
          <a:lstStyle/>
          <a:p>
            <a:r>
              <a:rPr lang="en-US" altLang="zh-TW" smtClean="0"/>
              <a:t>   Facebook</a:t>
            </a:r>
          </a:p>
          <a:p>
            <a:r>
              <a:rPr lang="en-US" altLang="zh-TW" smtClean="0"/>
              <a:t>   Foursquare</a:t>
            </a:r>
          </a:p>
        </p:txBody>
      </p:sp>
      <p:pic>
        <p:nvPicPr>
          <p:cNvPr id="35843" name="Picture 2" descr="http://t1.gstatic.com/images?q=tbn:ANd9GcQx7anOYxRmD4By69tsex81zrS8_oHc2bGM3x3R5cEY7_uJUsw&amp;t=1&amp;usg=__vcQnq_XPUVsM7FflagU_pjTJr5M=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775" y="3716338"/>
            <a:ext cx="55880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4" descr="http://t1.gstatic.com/images?q=tbn:ANd9GcRrLqBzIy5vgF7AJhlRgRwfjkbCJxwhiTXW4gEQnMjm7hPuIzQ&amp;t=1&amp;usg=__KDoVNklRwRl7vs-Ql3ICIeYarkk=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975" y="4365625"/>
            <a:ext cx="121761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8313" y="2060575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5600" smtClean="0"/>
              <a:t>Competitions</a:t>
            </a:r>
            <a:endParaRPr lang="zh-TW" altLang="en-US" sz="5600" smtClean="0">
              <a:solidFill>
                <a:srgbClr val="BFBFBF"/>
              </a:solidFill>
            </a:endParaRPr>
          </a:p>
        </p:txBody>
      </p:sp>
      <p:sp>
        <p:nvSpPr>
          <p:cNvPr id="36866" name="內容版面配置區 2"/>
          <p:cNvSpPr>
            <a:spLocks noGrp="1"/>
          </p:cNvSpPr>
          <p:nvPr>
            <p:ph idx="1"/>
          </p:nvPr>
        </p:nvSpPr>
        <p:spPr>
          <a:xfrm>
            <a:off x="3132138" y="3284538"/>
            <a:ext cx="3311525" cy="1944687"/>
          </a:xfrm>
        </p:spPr>
        <p:txBody>
          <a:bodyPr/>
          <a:lstStyle/>
          <a:p>
            <a:r>
              <a:rPr lang="en-US" altLang="zh-TW" smtClean="0"/>
              <a:t>    </a:t>
            </a:r>
            <a:r>
              <a:rPr lang="en-US" altLang="zh-TW" sz="3300" smtClean="0"/>
              <a:t>Yowza!!</a:t>
            </a:r>
          </a:p>
          <a:p>
            <a:r>
              <a:rPr lang="en-US" altLang="zh-TW" sz="3300" smtClean="0"/>
              <a:t>    My Coupon</a:t>
            </a:r>
          </a:p>
          <a:p>
            <a:r>
              <a:rPr lang="en-US" altLang="zh-TW" sz="3300" smtClean="0"/>
              <a:t>    Groupon</a:t>
            </a:r>
            <a:endParaRPr lang="zh-TW" altLang="en-US" smtClean="0"/>
          </a:p>
        </p:txBody>
      </p:sp>
      <p:pic>
        <p:nvPicPr>
          <p:cNvPr id="36867" name="Picture 2" descr="http://t0.gstatic.com/images?q=tbn:ANd9GcQ2mdcDaijw1C5vAM1XN4RLdD72qaT6caYyluTydBshKVL6Hnk&amp;t=1&amp;usg=__kA_Nd2-CYbXLNlWGv0YorArCZCs=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6238" y="3284538"/>
            <a:ext cx="792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0338" y="3933825"/>
            <a:ext cx="12096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5" descr="http://t2.gstatic.com/images?q=tbn:ANd9GcReT0dT_Pg1vx0cN-yfEcUwrjdSZ7KPUJTNMXFDfATi2_RD4jY&amp;t=1&amp;usg=__ij_bH0T7C_WF_XYx9XohHfO71cU=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213" y="4652963"/>
            <a:ext cx="97155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8313" y="2492375"/>
            <a:ext cx="8229600" cy="15843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sz="5600" dirty="0" smtClean="0">
                <a:cs typeface="+mj-cs"/>
              </a:rPr>
              <a:t>What we want to achieve?</a:t>
            </a:r>
            <a:r>
              <a:rPr lang="en-US" altLang="zh-TW" dirty="0" smtClean="0">
                <a:cs typeface="+mj-cs"/>
              </a:rPr>
              <a:t/>
            </a:r>
            <a:br>
              <a:rPr lang="en-US" altLang="zh-TW" dirty="0" smtClean="0">
                <a:cs typeface="+mj-cs"/>
              </a:rPr>
            </a:br>
            <a:r>
              <a:rPr lang="en-US" altLang="zh-TW" sz="1800" dirty="0" smtClean="0">
                <a:solidFill>
                  <a:schemeClr val="bg1">
                    <a:lumMod val="75000"/>
                  </a:schemeClr>
                </a:solidFill>
                <a:cs typeface="+mj-cs"/>
              </a:rPr>
              <a:t>In next 8 week</a:t>
            </a:r>
            <a:endParaRPr lang="zh-TW" altLang="en-US" sz="1800" dirty="0">
              <a:solidFill>
                <a:schemeClr val="bg1">
                  <a:lumMod val="75000"/>
                </a:schemeClr>
              </a:solidFill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標題 1"/>
          <p:cNvSpPr>
            <a:spLocks noGrp="1"/>
          </p:cNvSpPr>
          <p:nvPr>
            <p:ph type="title"/>
          </p:nvPr>
        </p:nvSpPr>
        <p:spPr>
          <a:xfrm>
            <a:off x="323850" y="1412875"/>
            <a:ext cx="8229600" cy="1143000"/>
          </a:xfrm>
        </p:spPr>
        <p:txBody>
          <a:bodyPr/>
          <a:lstStyle/>
          <a:p>
            <a:r>
              <a:rPr lang="en-US" altLang="zh-TW" sz="5600" smtClean="0"/>
              <a:t>A Pedometer</a:t>
            </a:r>
            <a:endParaRPr lang="zh-TW" altLang="en-US" sz="5600" smtClean="0"/>
          </a:p>
        </p:txBody>
      </p:sp>
      <p:sp>
        <p:nvSpPr>
          <p:cNvPr id="38914" name="AutoShape 2" descr="data:image/jpg;base64,/9j/4AAQSkZJRgABAQAAAQABAAD/2wCEAAkGBhASERUREBQVFRUVFhkYFxYXFxQVGBcUGBUXFxUVFxgbGyYeGBkjGhUXHy8gJCkpLSwsFR4xNTIqNSYsLSkBCQoKDgwOGg8PGjQkHSQsLCwsLCkpLCwuLCwpLCwsLCkpLCwsLCwtLyksLCwsKSwsLCwtKSksKSwsLCwsKSwsLP/AABEIAOEA4QMBIgACEQEDEQH/xAAcAAEAAQUBAQAAAAAAAAAAAAAABwEDBAUGAgj/xABBEAACAQIDBAgCCQMCBQUAAAABAgADEQQSIQUxQVEGBxMiYXGBkTKhFEJSYnKCkrHBIzPRQ/AkU3PC4RVjk6Ky/8QAGgEBAAIDAQAAAAAAAAAAAAAAAAMEAQIFBv/EADQRAAICAQIDBQYDCQAAAAAAAAABAgMRBCEFEjFBUWFxkRMiMoHB0aGx8BQjM0JSU5Lh8f/aAAwDAQACEQMRAD8AnGIiAIiIAiIgCIiAIiIAiIgCIiAIiIAiIgCIiAIiIAiIgCIiAIiIAiIgCIiAIiIAiIgCIiAIiIAiIgCIiAIiIAiIgCIiAIiIAiIgCIiAIiIAiIgCIiAIiIAiIgCIiAIiIAiIgCIiAIiUvAKxMDH7aw9D+/Vp09L95lBt5XvOZx/W3s2mbK71T9xNPdyok9Wntt/hxb8kRythHqztYkWYjrsJP9LCFh96odf0pYe5mZsnrpwztkxNGrRJNri1ZfWwDDXT4TLM+GaqEeZw/I0jqa5PCZI8TE2ftOlXTtKLh1uRccCDYgg6gjkZlzntY2ZOIiIAiIgCIiAIiIAiIgCIiAIiIAiIgCIlDAKyl5brYlUBZyFUb2JAA8yZxHSPrcwVAFaJNZ+GXRL+Lnf+W8mqosueK45NJ2Rh8TO7zTVbY6U4PCj/AIisiH7N7t6ILsfaQVt/rWx+JuoqGmp+rSug9WvmPvOR7ao7W1JPBbkmdirg/wDdl8lv+PQqy1L/AJV6k0ba676CXGGpM54NUOQeeUXJ+U4DavWltCvcGs6j7NO1MW817x95a2P1bY6uQTTNJDvapp7LvPtO52T1VYSmAaxeq3EfCt/K2Y/KWm9FpOiTf+T+yIG52dX9ERWjVarXF2JPmTfx3n5zptn9CsblzfR315gA+zMG+UljCbOpURlo00pj7qgH1O8+plwjnI5cdmtq4+pj9nUupDT03VirqVZTqGDZgfFTYCXadBG0cX5XJt7bh6SROk3R9cSl1sKq/Cx0BX7DHly5EcryKae1SKjUXUqVYqVYWIZSQQRfQjlO1odbDWQ7pd32KNmnnBvHQ6zoZt19nYsU3uKNTel7gXtZhJwo1VYBlNwRcEcRPnuratRtfv09VPhw9OEkXqq6TGpTOGqHvJ8IO+3Eek5XGNHzR9vFbraX3LOh1LT5JfpkhxKAys8sdoREQBERAEREAREQBERAEREARLGLxtOkpeowVRvJ0EjLpR1zpTJp4RQT/wAxtRfwW/7yzp9LbqHitfPsIrLo19SSsdtKlRXPWdUXmxA9r7/SRr0o66kS6YNQxH+o+70UfzIr2x0jxOKY1K1RmPjwHgOAmy6OdX+KxdnC9lT/AObUzAH8It3vS48Z26+HafTrmvll+i+7Kcr5z6bfmYG3Ol+LxbE16jMOAJso8lGksbK6PYrFNajTd+bWIQeZ3ASXNidWOCo2Zx2z830W/gg/n2nX0MGAAqrYcFAsB6D95i3isILlqX0Xoaxqb3/6RjsbqfUWbF1b/cp6D1f/ABO72R0Xw2H/ALFFE+9a7fqOs87a6XYHCaVqoNThSp2qVL+Kg93zYicJtzrlq/BhaS0idxe1arrusotTQ355985F2stt+J7dxPGpIlF6aqpdyFUC5ZiFUDjdjYD1M5DbnWfgqN1w4bFOOFLSmOf9RhYj8AaRzVrVscpetXqVGUkf1DnCMNLql8g9AJrtpbC7Gmaod3dbG5PAHUAcP/Epc6zgl2JX6C9M3x7Vkq00pumVkRCe9Sa4bVjqVYC500caSw228bVooaCLUcle3RKb0+xFRDegaj1e7VQrUUvYZS9MkAHvcX0cx4w2MoV/q3yv/wBKp3HPpmD/AJJLW09s0qdenhmLNVqMoVBqcpFUlxc6qBQfQa3K/aE2jLIx4Gu2PgMTSZzXr9rnCWXvEK6oFZlY2srWHcAFrbzx5LrF6LqSMfTFmWy1QNxG5Kh5EAZT5LOs2P0hXEk5KboMoZS5QllOU6hSQhy1KbAXN1qqeBAz61BHUo4zKwKkcwd4lzSah6e2Ni7OvkQ2pyTRDOy8XlIOmm/dqOP8+03eGrnCYmniKZ7rEeIB8ZodrbLbB4x6JuVvdDzpvql/L+DN3s8irRei28C6/wC/Oe6scbYKxfDJb+TOFdH2csonfZ2NWrTWovEex4iZN5HnVbtwsrUHPeBt6rofcftJDE8Dq6HRa62ei01vta1Lt7SsRErFgREQBERAEREAREpaALzl+m/Tqls+nr3qrfCn/c3hN9tPHpQpPWqGyU0Z2PgouZ82bWx9fGYyo1X48xuL3VLfECRwUADTlOpw3Rx1E25/Cvx8CrqbXCOxd270pxeNctVc5eV7KB+02Gw+rTEV7PUtSQ6hn+Ig31SmNT65R4zoerbZlBlqVWRWqI6hSRcIpDHuqdLkrvOvlJAXX1nR1vEHQ3TTHGP1svuUqa+b3maTYfQPB4cAimKjg3z1FUnMNxVfhU+hI5zebSx9DDp2uJqLTXddza/IKNWJ8AJwnTjpTtChijhqLJRptTVkdUvUYMCG7zXC2dWHdG63OckuALv2tVmqOd7uzO36iSbeG6eetvlN5m8suqKijtttdbtCmD9FpF//AHaxNKnx1Cf3H9l0nG7d6Z47E0XqPXtT3GnRvSp6kAhwvfYajRiZr8Ls2mcXUp1VUkKrU77rbjpe2h8Jew+DHa4nDHc6518Mwyn0BAkLmbZNbVwFajS7fOtgVJRFsuUkXN+O8e82WzqQTFunComdDxFmswB4c/QTJ2Rhmq4Ps6ylTZk7wI42BsdTw9pgU8VTVKNXWoaTmizDuAAjKWtqSN1t3xTVvKaBkbNXs8ZWpfVqKKi8gbjN8z8p62viKrFqNOgSCLF3YKliLGwGp+UubbxTU3o1AxyCplcDdZxYMR4WMzq1RRe5AGpuSBb14TRvdSMeJzuBIehl17hNMgm5sNL38tJL3R4UsfhKFWsi1KiU2otmGbvK1POfMmlSqAjcTv1Mh3C4hO2qhGBV2BFt3aZTcDxNt+7fO26r6xIxWBrFnp1ULXF9P9J1LAaMUZCL21pyWPU3O4r7QoUiKRZU72XKBYIcucghRZe6QbfeXmJ52btKlXpirRJKEkaqym43ghgDxB8iJrMD0MRO9Xq1K9Q5CWJKAsgphW7tiSDRTU2JyJe9jm2+FwdOkuSkiooNwqgKPYeQHgABJSN47DlesjY2egMQo71I2bxpsdPZyP1zi9lbQysr8OPkbyXsVhlqU3pv8LqVPkRa48tD6SC8e70Kr0CoDozKwN9CDqB4cfIieu4LqVOmVE306eTOdqaXJ7dp3Oz8UcLjkqLuqf8A6B/xpJsoVgyhl3EAjyM+eaWO7bCCqB3qTa+a6nXla8mXoLtcV8KuuqADxsb2/Yj0lHjFGYxt7tn9Bw6bhJ1y/TX+jpYiJ5w7YiIgCIiAIiIAiIgHPdYAJ2diLfY1/DmXN8rz542KQHccTTqAedr/ALAj1n05tfCdrQq0j/qU3T9Slf5ny9hamTErm071mHLNo37mem4JJOE49uzObrYtv5HddV+N/r1aV/jplt/FCDu46M0kumdf9+v8SFuiOKFDaFFjuz9m34XvTJ9MwPpJHHSSvUt9GoEqSFZmV2dLrUuTSAULlZEBux0qKbWaVeM18uo5u9GNNvDBjdZ+y89CniU1ag2Vt39qod58FcL+szlcK4YA7pI2z9m4molanjaqulekqnL9R2p5auUABQoJvfXMddNwjDAh6ZalUFnpsVYfeVirfMexE8/ctsltnnaCIlejXZiN9M2F759Vub6C4PvK7UxApVqNQKtmY03cjvZW1UA30GYX3Tzt+jnw723qM6+am/7Xmqx+2BXoimiu1TuEkL3UcEG7E2A4j1mkVnDMYybPCVGXF1qZJIdRUUEkgH4Wtfhf9pqMThDmxNAbqg7VOWcG+W/A3t7zc4boxisacyK2ndD07hchtmDVHsoJIO43sTpOt6P9U6UbmrUy33indmPgajiw9FPnJEu4yR5iqleugomllBsCzkglh9hQLk7512H6A4rEqFqUyiaHNWJp3tuORTnO/kB4yRtnbIw2G/sU1Une5uznzcm/tYTJqV5sod4bOW2V1a4OiAKpaqfsr/Sp+WVTmYebToqNCnSUJSRKajcqKqj5DU+Ophqs8M83SSNclHaeJ4xOKSmpeq6Ii2u7sqKL7rsxA118Zr8F0nwVZ+zpYii7k2C5ipbf8GcLn3H4bzJjGTaWkQ9amyFTGituWuqsT99e4x9Qqn1kvTh+tnBZsKlUDWnUsfJ1/a6CXtBZ7O5Mjs+E5TYGCBU0lNgVuNWNzxtZgPe87rqkx+SrUwzAXsRe7XJBuNCbc93OR50QxxzAH6pt+VtJ1Ww6/wBH2rTa9hUPH2/xPT6rGopkl2xyvNHJhOVd+5OMSgMrPDnpRERAEREAREQBERAPLGfMvWFs3sNoV0AsBVYj8L2qLb0ce0+nJDXXvsWz0cUo+IGm5+8veS/iVL/o8J1+EW8l/L/UsfUraiOY57iPcZUvUVwbZwr35EgAn0YH2k4bJxa1aFKqqqA6K9hYBWbVx5ipnHoecgWm+aiPuEqfwtqPnf3kp9WG1e0whpHVqL//AEqXYemdas6nGK+amNndt6lKjZuJ3VKpI46c7NddoB6VNn+k0w1kVmPaJ3KmijkKbX+8ZICtLqV7aX/8zyrWVguJnC7N6C4qpY1ctFfvd+p+hTYerek6bZXQvB0O8V7Z9+aqFYA8SqAZQfHUzaGrPJqzCgkZyZL1uHLdyHkOEsNWlkvPBOmpv47uE3MZLjVJbLzQ7c6Uph27NV7SoRmK3yqinNZmNjvIIAAubHcNZXY/SdazKjLkZr5SGzKWVSxW9gwfIGIutiFNjcWgx1N5mlM0oRKsNIMEb9KtomtinDfDQ/p0wdwawapWtqMxLZQeCoOZmCMQWBWoA6nejXZT6H9xrMvpZs5qFd6jD+nUObPwVyACrH6t7XBOhzW36TWU6yixJFjusbk8goFyxNuFzymGjZki9EcWzUWpMS3Ysqq7G7NSdBUp5jvLrdkJO8Uwd5lrrAw+bZ2I42VWH5aq/wAXl3ols16VJmqAq9Vw2U71pqipSUjdmshYjgaluBlrp9tBKWBrZiL1B2aDmxIzEfhQEn05iT059ovM0n0If2BcVPGw9LETs9vvlehV4hx87H/tM43YhFzzO4cbc7cZ0m0K5rtRooNcw09gP3M9lp4Pkg3039Di3pu3J9B4KrmRW5qD8pfmPgqOWmin6qgewmRPCyxl4PSx6LIiImDYREQBERAEREATmOsbYv0nZ9ZFF3UdonPNT71h5rmX81p08pab1zcJKS6rcw1lYPkjAmzFL6MD5E71+YHvOo6vtrdhjUUmyVT2T35OQEJ8qgpnyzczMDp9sI4PHVaSiy5s9P8A6b95beA1X8k0dTENcMunHyvv/mezvsrtoeeklscrDjPJ9G3gTA2BtX6ThaWI41EBb/qDu1B+tW5aGZ68Z41rDwW2C0peAZQGYMC8EQfCYe0ts4fDi+JrU6Xg7AMfJPjPoJkZOG6c7MrUsQcUEZ6LoquUUu1J0vlLAahGDnXmJ76HUKletRqJTqChSqdq1V1KK7qjpTp0w1i2tS5NrWHvk7V64MJTP/DJUrkfW1oKPVgXPHcBOW2h1w7QqaUxSpX4hTVfhxqEjh9mSxpnLsM57yY1Qndr5CY2L2hRoi9WrTpgfbqImv5iDID2j0mx1f8Au4msw+yajKv6RZflNVlG8nXwG/zJ3y1LQTg8SNconXHdP9lpfNiUbwprUqX9QuU7+c5o9Z+zaLlsLgyXP1xToYe/O5UFz7iRqoW2oJ8z/iXFW1rKvtf97y3XoIvdmnPg7TE9b2MbSlTo0vJTUO/T4iR8pze0dqYvFvmrtUqNuFxoBvyqu5R4C0xKVRzoG+dvYDjN90c6KYrFvakrNzPAeJJNhLteihH33tFdvQglY+hqMNSKnkfGSv1Y9D2ap9KrWKrqhswDNb6twMwXcSNLg750fRfqvw2Gs9a1V9+o7gPl9bXn7Tt1USnrOJxUHTp+j6t9vkTVaVt89noVlYicA6IiIgCIiAIiIAiIgCIiARr109GBWwoxaDv0NGPOix1/SxDeALSBb71PDdPr7FYdaiMjjMrqVYc1IsR7GfLvTHo2+CxVSi1yEbutb4kYXpt5kbxzBnc0FntanS+q3Xl2op3xw8951nVH0hC5sDUIGc9pRvxewWpTH3mABHMqZJpP+/4nzU9UmxFxu1Gmo43nT4XrB2sKeUV84AtmqU6VRx+dlufW8hs0c7J/u0RqSS3JoxGJSmhqVXSmg3u7BF8sx09JxG3Ot3C0iUwqGuw+uT2dL03uw9F85GO09o18Q/aYmq1RuBZr28FHwqPAATCqC2756yN6VwfvGeZHRbW6xNo4i4NXslP1aI7IerA5z6sZzh33J1O+28+Z4+s8EHfLlNRa5k0ae5GWzyrLmF72vPLPrpe15eYX3QUE6FdU+TGMGnMedfKVSlL9PDsdwtNthujTd01SFzfCDdnY8kpqCzedreMvexa9+x/NkTsS2NRTXgovebTZ+w6j98kKg3uxyoPzfxrJD6PdVeIcXyLRU/XrgOxHNaCGw/Ox8p3mzOrTBIQ9YNiagtZq1iq/gpCyIPISpbxLT1bQ95/gbKm2fgiL+hnQ76VVtRUtTHx4l1IpgX1FJf8AUflmNhvI4GdMFgKdFQlJQqjgLD1PMy7TohQFUAAaAAWAHgOE92nA1Wss1Msye3cXaaI1efeViIlMnEREAREQBERAEREAREQBEs4qsVXMBexF/K9iZj09oliAF1Laa/Use9u8IBm2kf8AWz0LXE0PpNMN2tIAMFBYvSBP1QdSmZmFtbZhrpOwG1Oa2tfNrubvWHrl+crUxzDQoMxUEC51vvG7hJabZUzU49UazipLDPlJECsQwuPYeBlxqzjRTYcuHnJV6X9VwqO1bBL3SQSinvA2zPkU6MtjoBqDzEjtsBYgNTK3DEAs9+7fusDuvbhrPYU31XR5quvh1Ry5xcX7xomTnK66i3lrN1TwAa16drpnGV2JIHA33XtN1snoXi6is1PD1Fulw4LqLXBtmcAA6Xvu0layvleW0vNmylk40i4lKdIn4RJYTqkqnO9Xs7gKSO0e7EgbyosD4i8zafV3is7B/o6Uw665qld1uN6BlVQdZGtTpa+ssvwM8lnYiLMN0frOM1rKN7EhUHmzWHzvOj2F0Aq17GlTqVQfrKMlL/5qllI/AHkq7P6CYKmwaqrYhxUC3ruaij7y0vgX29Z1FDGEFVCALmKCx3W3WFrWtKtvGGtqY48SWOlk/jfocPsTqkCWNeoE5rQFz616gzeqKk7fZHR3C4Yf0KSoT8Tas7fidiWb1MouOZmQ7gQxsDe9hpfTTdLg2g2VWKjvEBdSeGpNh8hORbqLbnmcslqFUIfCjOtK2mCNoMcoygEkjUkDQXve156wOI/pgsbnU+JAMgJDMiYNPaBIzELYqWFm104Wnn/1FrG6i+TOLG4tyOmhgGwia99ouL9waWJ7x3Hdw3zYCAIiIAiIgCIiAIiIAiIgFGUEWO4zytBQQQBcCw8uU9xALRwyG91GpudN5npqQJBIFxu8J7iAWlwyC1lAte2m6++0xsTsbD1LmpSpsTxKgn33zOlJlNroYaT6mFg9iYelbsqVNLCwsoBA5X32mQMGliMosd/+JeiG2+oSS6FpsMhvdRra+m+26DhkN+6NSCdN5G4y7EwZLRwqXvlF73vbiOMDDJp3RobjzO8y7EAtLhUBuFF/LnvlTh0K5cosOFtJciAWjhUsFyiw4WlVw6CxCgWvbTdffLkQC0mFQEkKAT4CFwiAEBRY7xbfLsQC02GQ3uo1tfTfbdLsRAEREAREQBERAEREAREQBERAEREAREQBERAEREAREQBERAEREAREQBERAEREAREQBERAEREAREQBERAEREAREQBERAEREAREQBERAEREAREQBERAEREAREQBERAEREAREQBERAEREAREQBERAEREAREQBERAEREAREQBERAEREAREQBER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TW" altLang="en-US">
              <a:latin typeface="Calibri" pitchFamily="34" charset="0"/>
            </a:endParaRPr>
          </a:p>
        </p:txBody>
      </p:sp>
      <p:sp>
        <p:nvSpPr>
          <p:cNvPr id="38915" name="AutoShape 4" descr="data:image/jpg;base64,/9j/4AAQSkZJRgABAQAAAQABAAD/2wCEAAkGBhASERUREBQVFRUVFhkYFxYXFxQVGBcUGBUXFxUVFxgbGyYeGBkjGhUXHy8gJCkpLSwsFR4xNTIqNSYsLSkBCQoKDgwOGg8PGjQkHSQsLCwsLCkpLCwuLCwpLCwsLCkpLCwsLCwtLyksLCwsKSwsLCwtKSksKSwsLCwsKSwsLP/AABEIAOEA4QMBIgACEQEDEQH/xAAcAAEAAQUBAQAAAAAAAAAAAAAABwEDBAUGAgj/xABBEAACAQIDBAgCCQMCBQUAAAABAgADEQQSIQUxQVEGBxMiYXGBkTKhFEJSYnKCkrHBIzPRQ/AkU3PC4RVjk6Ky/8QAGgEBAAIDAQAAAAAAAAAAAAAAAAMEAQIFBv/EADQRAAICAQIDBQYDCQAAAAAAAAABAgMRBCEFEjFBUWFxkRMiMoHB0aGx8BQjM0JSU5Lh8f/aAAwDAQACEQMRAD8AnGIiAIiIAiIgCIiAIiIAiIgCIiAIiIAiIgCIiAIiIAiIgCIiAIiIAiIgCIiAIiIAiIgCIiAIiIAiIgCIiAIiIAiIgCIiAIiIAiIgCIiAIiIAiIgCIiAIiIAiIgCIiAIiIAiIgCIiAIiUvAKxMDH7aw9D+/Vp09L95lBt5XvOZx/W3s2mbK71T9xNPdyok9Wntt/hxb8kRythHqztYkWYjrsJP9LCFh96odf0pYe5mZsnrpwztkxNGrRJNri1ZfWwDDXT4TLM+GaqEeZw/I0jqa5PCZI8TE2ftOlXTtKLh1uRccCDYgg6gjkZlzntY2ZOIiIAiIgCIiAIiIAiIgCIiAIiIAiIgCIlDAKyl5brYlUBZyFUb2JAA8yZxHSPrcwVAFaJNZ+GXRL+Lnf+W8mqosueK45NJ2Rh8TO7zTVbY6U4PCj/AIisiH7N7t6ILsfaQVt/rWx+JuoqGmp+rSug9WvmPvOR7ao7W1JPBbkmdirg/wDdl8lv+PQqy1L/AJV6k0ba676CXGGpM54NUOQeeUXJ+U4DavWltCvcGs6j7NO1MW817x95a2P1bY6uQTTNJDvapp7LvPtO52T1VYSmAaxeq3EfCt/K2Y/KWm9FpOiTf+T+yIG52dX9ERWjVarXF2JPmTfx3n5zptn9CsblzfR315gA+zMG+UljCbOpURlo00pj7qgH1O8+plwjnI5cdmtq4+pj9nUupDT03VirqVZTqGDZgfFTYCXadBG0cX5XJt7bh6SROk3R9cSl1sKq/Cx0BX7DHly5EcryKae1SKjUXUqVYqVYWIZSQQRfQjlO1odbDWQ7pd32KNmnnBvHQ6zoZt19nYsU3uKNTel7gXtZhJwo1VYBlNwRcEcRPnuratRtfv09VPhw9OEkXqq6TGpTOGqHvJ8IO+3Eek5XGNHzR9vFbraX3LOh1LT5JfpkhxKAys8sdoREQBERAEREAREQBERAEREARLGLxtOkpeowVRvJ0EjLpR1zpTJp4RQT/wAxtRfwW/7yzp9LbqHitfPsIrLo19SSsdtKlRXPWdUXmxA9r7/SRr0o66kS6YNQxH+o+70UfzIr2x0jxOKY1K1RmPjwHgOAmy6OdX+KxdnC9lT/AObUzAH8It3vS48Z26+HafTrmvll+i+7Kcr5z6bfmYG3Ol+LxbE16jMOAJso8lGksbK6PYrFNajTd+bWIQeZ3ASXNidWOCo2Zx2z830W/gg/n2nX0MGAAqrYcFAsB6D95i3isILlqX0Xoaxqb3/6RjsbqfUWbF1b/cp6D1f/ABO72R0Xw2H/ALFFE+9a7fqOs87a6XYHCaVqoNThSp2qVL+Kg93zYicJtzrlq/BhaS0idxe1arrusotTQ355985F2stt+J7dxPGpIlF6aqpdyFUC5ZiFUDjdjYD1M5DbnWfgqN1w4bFOOFLSmOf9RhYj8AaRzVrVscpetXqVGUkf1DnCMNLql8g9AJrtpbC7Gmaod3dbG5PAHUAcP/Epc6zgl2JX6C9M3x7Vkq00pumVkRCe9Sa4bVjqVYC500caSw228bVooaCLUcle3RKb0+xFRDegaj1e7VQrUUvYZS9MkAHvcX0cx4w2MoV/q3yv/wBKp3HPpmD/AJJLW09s0qdenhmLNVqMoVBqcpFUlxc6qBQfQa3K/aE2jLIx4Gu2PgMTSZzXr9rnCWXvEK6oFZlY2srWHcAFrbzx5LrF6LqSMfTFmWy1QNxG5Kh5EAZT5LOs2P0hXEk5KboMoZS5QllOU6hSQhy1KbAXN1qqeBAz61BHUo4zKwKkcwd4lzSah6e2Ni7OvkQ2pyTRDOy8XlIOmm/dqOP8+03eGrnCYmniKZ7rEeIB8ZodrbLbB4x6JuVvdDzpvql/L+DN3s8irRei28C6/wC/Oe6scbYKxfDJb+TOFdH2csonfZ2NWrTWovEex4iZN5HnVbtwsrUHPeBt6rofcftJDE8Dq6HRa62ei01vta1Lt7SsRErFgREQBERAEREAREpaALzl+m/Tqls+nr3qrfCn/c3hN9tPHpQpPWqGyU0Z2PgouZ82bWx9fGYyo1X48xuL3VLfECRwUADTlOpw3Rx1E25/Cvx8CrqbXCOxd270pxeNctVc5eV7KB+02Gw+rTEV7PUtSQ6hn+Ig31SmNT65R4zoerbZlBlqVWRWqI6hSRcIpDHuqdLkrvOvlJAXX1nR1vEHQ3TTHGP1svuUqa+b3maTYfQPB4cAimKjg3z1FUnMNxVfhU+hI5zebSx9DDp2uJqLTXddza/IKNWJ8AJwnTjpTtChijhqLJRptTVkdUvUYMCG7zXC2dWHdG63OckuALv2tVmqOd7uzO36iSbeG6eetvlN5m8suqKijtttdbtCmD9FpF//AHaxNKnx1Cf3H9l0nG7d6Z47E0XqPXtT3GnRvSp6kAhwvfYajRiZr8Ls2mcXUp1VUkKrU77rbjpe2h8Jew+DHa4nDHc6518Mwyn0BAkLmbZNbVwFajS7fOtgVJRFsuUkXN+O8e82WzqQTFunComdDxFmswB4c/QTJ2Rhmq4Ps6ylTZk7wI42BsdTw9pgU8VTVKNXWoaTmizDuAAjKWtqSN1t3xTVvKaBkbNXs8ZWpfVqKKi8gbjN8z8p62viKrFqNOgSCLF3YKliLGwGp+UubbxTU3o1AxyCplcDdZxYMR4WMzq1RRe5AGpuSBb14TRvdSMeJzuBIehl17hNMgm5sNL38tJL3R4UsfhKFWsi1KiU2otmGbvK1POfMmlSqAjcTv1Mh3C4hO2qhGBV2BFt3aZTcDxNt+7fO26r6xIxWBrFnp1ULXF9P9J1LAaMUZCL21pyWPU3O4r7QoUiKRZU72XKBYIcucghRZe6QbfeXmJ52btKlXpirRJKEkaqym43ghgDxB8iJrMD0MRO9Xq1K9Q5CWJKAsgphW7tiSDRTU2JyJe9jm2+FwdOkuSkiooNwqgKPYeQHgABJSN47DlesjY2egMQo71I2bxpsdPZyP1zi9lbQysr8OPkbyXsVhlqU3pv8LqVPkRa48tD6SC8e70Kr0CoDozKwN9CDqB4cfIieu4LqVOmVE306eTOdqaXJ7dp3Oz8UcLjkqLuqf8A6B/xpJsoVgyhl3EAjyM+eaWO7bCCqB3qTa+a6nXla8mXoLtcV8KuuqADxsb2/Yj0lHjFGYxt7tn9Bw6bhJ1y/TX+jpYiJ5w7YiIgCIiAIiIAiIgHPdYAJ2diLfY1/DmXN8rz542KQHccTTqAedr/ALAj1n05tfCdrQq0j/qU3T9Slf5ny9hamTErm071mHLNo37mem4JJOE49uzObrYtv5HddV+N/r1aV/jplt/FCDu46M0kumdf9+v8SFuiOKFDaFFjuz9m34XvTJ9MwPpJHHSSvUt9GoEqSFZmV2dLrUuTSAULlZEBux0qKbWaVeM18uo5u9GNNvDBjdZ+y89CniU1ag2Vt39qod58FcL+szlcK4YA7pI2z9m4molanjaqulekqnL9R2p5auUABQoJvfXMddNwjDAh6ZalUFnpsVYfeVirfMexE8/ctsltnnaCIlejXZiN9M2F759Vub6C4PvK7UxApVqNQKtmY03cjvZW1UA30GYX3Tzt+jnw723qM6+am/7Xmqx+2BXoimiu1TuEkL3UcEG7E2A4j1mkVnDMYybPCVGXF1qZJIdRUUEkgH4Wtfhf9pqMThDmxNAbqg7VOWcG+W/A3t7zc4boxisacyK2ndD07hchtmDVHsoJIO43sTpOt6P9U6UbmrUy33indmPgajiw9FPnJEu4yR5iqleugomllBsCzkglh9hQLk7512H6A4rEqFqUyiaHNWJp3tuORTnO/kB4yRtnbIw2G/sU1Une5uznzcm/tYTJqV5sod4bOW2V1a4OiAKpaqfsr/Sp+WVTmYebToqNCnSUJSRKajcqKqj5DU+Ophqs8M83SSNclHaeJ4xOKSmpeq6Ii2u7sqKL7rsxA118Zr8F0nwVZ+zpYii7k2C5ipbf8GcLn3H4bzJjGTaWkQ9amyFTGituWuqsT99e4x9Qqn1kvTh+tnBZsKlUDWnUsfJ1/a6CXtBZ7O5Mjs+E5TYGCBU0lNgVuNWNzxtZgPe87rqkx+SrUwzAXsRe7XJBuNCbc93OR50QxxzAH6pt+VtJ1Ww6/wBH2rTa9hUPH2/xPT6rGopkl2xyvNHJhOVd+5OMSgMrPDnpRERAEREAREQBERAPLGfMvWFs3sNoV0AsBVYj8L2qLb0ce0+nJDXXvsWz0cUo+IGm5+8veS/iVL/o8J1+EW8l/L/UsfUraiOY57iPcZUvUVwbZwr35EgAn0YH2k4bJxa1aFKqqqA6K9hYBWbVx5ipnHoecgWm+aiPuEqfwtqPnf3kp9WG1e0whpHVqL//AEqXYemdas6nGK+amNndt6lKjZuJ3VKpI46c7NddoB6VNn+k0w1kVmPaJ3KmijkKbX+8ZICtLqV7aX/8zyrWVguJnC7N6C4qpY1ctFfvd+p+hTYerek6bZXQvB0O8V7Z9+aqFYA8SqAZQfHUzaGrPJqzCgkZyZL1uHLdyHkOEsNWlkvPBOmpv47uE3MZLjVJbLzQ7c6Uph27NV7SoRmK3yqinNZmNjvIIAAubHcNZXY/SdazKjLkZr5SGzKWVSxW9gwfIGIutiFNjcWgx1N5mlM0oRKsNIMEb9KtomtinDfDQ/p0wdwawapWtqMxLZQeCoOZmCMQWBWoA6nejXZT6H9xrMvpZs5qFd6jD+nUObPwVyACrH6t7XBOhzW36TWU6yixJFjusbk8goFyxNuFzymGjZki9EcWzUWpMS3Ysqq7G7NSdBUp5jvLrdkJO8Uwd5lrrAw+bZ2I42VWH5aq/wAXl3ols16VJmqAq9Vw2U71pqipSUjdmshYjgaluBlrp9tBKWBrZiL1B2aDmxIzEfhQEn05iT059ovM0n0If2BcVPGw9LETs9vvlehV4hx87H/tM43YhFzzO4cbc7cZ0m0K5rtRooNcw09gP3M9lp4Pkg3039Di3pu3J9B4KrmRW5qD8pfmPgqOWmin6qgewmRPCyxl4PSx6LIiImDYREQBERAEREATmOsbYv0nZ9ZFF3UdonPNT71h5rmX81p08pab1zcJKS6rcw1lYPkjAmzFL6MD5E71+YHvOo6vtrdhjUUmyVT2T35OQEJ8qgpnyzczMDp9sI4PHVaSiy5s9P8A6b95beA1X8k0dTENcMunHyvv/mezvsrtoeeklscrDjPJ9G3gTA2BtX6ThaWI41EBb/qDu1B+tW5aGZ68Z41rDwW2C0peAZQGYMC8EQfCYe0ts4fDi+JrU6Xg7AMfJPjPoJkZOG6c7MrUsQcUEZ6LoquUUu1J0vlLAahGDnXmJ76HUKletRqJTqChSqdq1V1KK7qjpTp0w1i2tS5NrWHvk7V64MJTP/DJUrkfW1oKPVgXPHcBOW2h1w7QqaUxSpX4hTVfhxqEjh9mSxpnLsM57yY1Qndr5CY2L2hRoi9WrTpgfbqImv5iDID2j0mx1f8Au4msw+yajKv6RZflNVlG8nXwG/zJ3y1LQTg8SNconXHdP9lpfNiUbwprUqX9QuU7+c5o9Z+zaLlsLgyXP1xToYe/O5UFz7iRqoW2oJ8z/iXFW1rKvtf97y3XoIvdmnPg7TE9b2MbSlTo0vJTUO/T4iR8pze0dqYvFvmrtUqNuFxoBvyqu5R4C0xKVRzoG+dvYDjN90c6KYrFvakrNzPAeJJNhLteihH33tFdvQglY+hqMNSKnkfGSv1Y9D2ap9KrWKrqhswDNb6twMwXcSNLg750fRfqvw2Gs9a1V9+o7gPl9bXn7Tt1USnrOJxUHTp+j6t9vkTVaVt89noVlYicA6IiIgCIiAIiIAiIgCIiARr109GBWwoxaDv0NGPOix1/SxDeALSBb71PDdPr7FYdaiMjjMrqVYc1IsR7GfLvTHo2+CxVSi1yEbutb4kYXpt5kbxzBnc0FntanS+q3Xl2op3xw8951nVH0hC5sDUIGc9pRvxewWpTH3mABHMqZJpP+/4nzU9UmxFxu1Gmo43nT4XrB2sKeUV84AtmqU6VRx+dlufW8hs0c7J/u0RqSS3JoxGJSmhqVXSmg3u7BF8sx09JxG3Ot3C0iUwqGuw+uT2dL03uw9F85GO09o18Q/aYmq1RuBZr28FHwqPAATCqC2756yN6VwfvGeZHRbW6xNo4i4NXslP1aI7IerA5z6sZzh33J1O+28+Z4+s8EHfLlNRa5k0ae5GWzyrLmF72vPLPrpe15eYX3QUE6FdU+TGMGnMedfKVSlL9PDsdwtNthujTd01SFzfCDdnY8kpqCzedreMvexa9+x/NkTsS2NRTXgovebTZ+w6j98kKg3uxyoPzfxrJD6PdVeIcXyLRU/XrgOxHNaCGw/Ox8p3mzOrTBIQ9YNiagtZq1iq/gpCyIPISpbxLT1bQ95/gbKm2fgiL+hnQ76VVtRUtTHx4l1IpgX1FJf8AUflmNhvI4GdMFgKdFQlJQqjgLD1PMy7TohQFUAAaAAWAHgOE92nA1Wss1Msye3cXaaI1efeViIlMnEREAREQBERAEREAREQBEs4qsVXMBexF/K9iZj09oliAF1Laa/Use9u8IBm2kf8AWz0LXE0PpNMN2tIAMFBYvSBP1QdSmZmFtbZhrpOwG1Oa2tfNrubvWHrl+crUxzDQoMxUEC51vvG7hJabZUzU49UazipLDPlJECsQwuPYeBlxqzjRTYcuHnJV6X9VwqO1bBL3SQSinvA2zPkU6MtjoBqDzEjtsBYgNTK3DEAs9+7fusDuvbhrPYU31XR5quvh1Ry5xcX7xomTnK66i3lrN1TwAa16drpnGV2JIHA33XtN1snoXi6is1PD1Fulw4LqLXBtmcAA6Xvu0layvleW0vNmylk40i4lKdIn4RJYTqkqnO9Xs7gKSO0e7EgbyosD4i8zafV3is7B/o6Uw665qld1uN6BlVQdZGtTpa+ssvwM8lnYiLMN0frOM1rKN7EhUHmzWHzvOj2F0Aq17GlTqVQfrKMlL/5qllI/AHkq7P6CYKmwaqrYhxUC3ruaij7y0vgX29Z1FDGEFVCALmKCx3W3WFrWtKtvGGtqY48SWOlk/jfocPsTqkCWNeoE5rQFz616gzeqKk7fZHR3C4Yf0KSoT8Tas7fidiWb1MouOZmQ7gQxsDe9hpfTTdLg2g2VWKjvEBdSeGpNh8hORbqLbnmcslqFUIfCjOtK2mCNoMcoygEkjUkDQXve156wOI/pgsbnU+JAMgJDMiYNPaBIzELYqWFm104Wnn/1FrG6i+TOLG4tyOmhgGwia99ouL9waWJ7x3Hdw3zYCAIiIAiIgCIiAIiIAiIgFGUEWO4zytBQQQBcCw8uU9xALRwyG91GpudN5npqQJBIFxu8J7iAWlwyC1lAte2m6++0xsTsbD1LmpSpsTxKgn33zOlJlNroYaT6mFg9iYelbsqVNLCwsoBA5X32mQMGliMosd/+JeiG2+oSS6FpsMhvdRra+m+26DhkN+6NSCdN5G4y7EwZLRwqXvlF73vbiOMDDJp3RobjzO8y7EAtLhUBuFF/LnvlTh0K5cosOFtJciAWjhUsFyiw4WlVw6CxCgWvbTdffLkQC0mFQEkKAT4CFwiAEBRY7xbfLsQC02GQ3uo1tfTfbdLsRAEREAREQBERAEREAREQBERAEREAREQBERAEREAREQBERAEREAREQBERAEREAREQBERAEREAREQBERAEREAREQBERAEREAREQBERAEREAREQBERAEREAREQBERAEREAREQBERAEREAREQBERAEREAREQBERAEREAREQBERAEREAREQBER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TW" altLang="en-US">
              <a:latin typeface="Calibri" pitchFamily="34" charset="0"/>
            </a:endParaRPr>
          </a:p>
        </p:txBody>
      </p:sp>
      <p:pic>
        <p:nvPicPr>
          <p:cNvPr id="38916" name="Picture 6" descr="http://t2.gstatic.com/images?q=tbn:ANd9GcRSaE6eZr9T2wmYU8aMv1aYMyxOk2NOj5x_Hw6xRP1C-be8zWU&amp;t=1&amp;usg=__v_aDn3A0fGCwwHL0RzV6dunnoM0=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475" y="2781300"/>
            <a:ext cx="21431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標題 1"/>
          <p:cNvSpPr>
            <a:spLocks noGrp="1"/>
          </p:cNvSpPr>
          <p:nvPr>
            <p:ph type="title"/>
          </p:nvPr>
        </p:nvSpPr>
        <p:spPr>
          <a:xfrm>
            <a:off x="468313" y="1989138"/>
            <a:ext cx="8229600" cy="2663825"/>
          </a:xfrm>
        </p:spPr>
        <p:txBody>
          <a:bodyPr/>
          <a:lstStyle/>
          <a:p>
            <a:r>
              <a:rPr lang="en-US" altLang="zh-TW" sz="5600" smtClean="0"/>
              <a:t>Coupon API</a:t>
            </a:r>
            <a:br>
              <a:rPr lang="en-US" altLang="zh-TW" sz="5600" smtClean="0"/>
            </a:b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z="2200" smtClean="0"/>
              <a:t>/get/coupons</a:t>
            </a:r>
            <a:endParaRPr lang="zh-TW" altLang="en-US" sz="2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標題 1"/>
          <p:cNvSpPr>
            <a:spLocks noGrp="1"/>
          </p:cNvSpPr>
          <p:nvPr>
            <p:ph type="title"/>
          </p:nvPr>
        </p:nvSpPr>
        <p:spPr>
          <a:xfrm>
            <a:off x="539750" y="1412875"/>
            <a:ext cx="8229600" cy="1143000"/>
          </a:xfrm>
        </p:spPr>
        <p:txBody>
          <a:bodyPr/>
          <a:lstStyle/>
          <a:p>
            <a:r>
              <a:rPr lang="en-US" altLang="zh-TW" smtClean="0"/>
              <a:t>Map view with coupon information</a:t>
            </a:r>
            <a:endParaRPr lang="zh-TW" altLang="en-US" smtClean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213" y="2565400"/>
            <a:ext cx="3024187" cy="350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標題 1"/>
          <p:cNvSpPr>
            <a:spLocks noGrp="1"/>
          </p:cNvSpPr>
          <p:nvPr>
            <p:ph type="title"/>
          </p:nvPr>
        </p:nvSpPr>
        <p:spPr>
          <a:xfrm>
            <a:off x="468313" y="1557338"/>
            <a:ext cx="8229600" cy="1143000"/>
          </a:xfrm>
        </p:spPr>
        <p:txBody>
          <a:bodyPr/>
          <a:lstStyle/>
          <a:p>
            <a:r>
              <a:rPr lang="en-US" altLang="zh-TW" sz="5600" smtClean="0"/>
              <a:t>Show Coupon On Phone</a:t>
            </a:r>
            <a:endParaRPr lang="zh-TW" altLang="en-US" sz="5600" smtClean="0"/>
          </a:p>
        </p:txBody>
      </p:sp>
      <p:pic>
        <p:nvPicPr>
          <p:cNvPr id="4198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513" y="2852738"/>
            <a:ext cx="478155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矩形 4"/>
          <p:cNvSpPr>
            <a:spLocks noChangeArrowheads="1"/>
          </p:cNvSpPr>
          <p:nvPr/>
        </p:nvSpPr>
        <p:spPr bwMode="auto">
          <a:xfrm>
            <a:off x="1258888" y="2492375"/>
            <a:ext cx="72009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5600">
                <a:latin typeface="Calibri" pitchFamily="34" charset="0"/>
              </a:rPr>
              <a:t>Combine real-world walking and coupons</a:t>
            </a:r>
            <a:endParaRPr lang="zh-TW" altLang="en-US" sz="56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Technical Solution</a:t>
            </a:r>
            <a:endParaRPr lang="zh-TW" altLang="en-US" smtClean="0"/>
          </a:p>
        </p:txBody>
      </p:sp>
      <p:sp>
        <p:nvSpPr>
          <p:cNvPr id="43010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2975"/>
          </a:xfrm>
        </p:spPr>
        <p:txBody>
          <a:bodyPr>
            <a:spAutoFit/>
          </a:bodyPr>
          <a:lstStyle/>
          <a:p>
            <a:r>
              <a:rPr lang="en-US" altLang="zh-TW" smtClean="0"/>
              <a:t>Android side:</a:t>
            </a:r>
          </a:p>
          <a:p>
            <a:pPr lvl="1"/>
            <a:r>
              <a:rPr lang="en-US" altLang="zh-TW" smtClean="0"/>
              <a:t>Accelerometer</a:t>
            </a:r>
          </a:p>
          <a:p>
            <a:pPr lvl="1"/>
            <a:r>
              <a:rPr lang="en-US" altLang="zh-TW" smtClean="0"/>
              <a:t>Touch screen</a:t>
            </a:r>
          </a:p>
          <a:p>
            <a:pPr lvl="1"/>
            <a:r>
              <a:rPr lang="en-US" altLang="zh-TW" smtClean="0"/>
              <a:t>Camera</a:t>
            </a:r>
          </a:p>
          <a:p>
            <a:pPr lvl="1"/>
            <a:r>
              <a:rPr lang="en-US" altLang="zh-TW" smtClean="0"/>
              <a:t>GPS/Google Map API</a:t>
            </a:r>
          </a:p>
          <a:p>
            <a:pPr lvl="1"/>
            <a:r>
              <a:rPr lang="en-US" altLang="zh-TW" smtClean="0"/>
              <a:t>Foursquare/Facebook API</a:t>
            </a:r>
          </a:p>
          <a:p>
            <a:r>
              <a:rPr lang="en-US" altLang="zh-TW" smtClean="0"/>
              <a:t>Server side: </a:t>
            </a:r>
          </a:p>
          <a:p>
            <a:pPr lvl="1"/>
            <a:r>
              <a:rPr lang="en-US" altLang="zh-TW" smtClean="0"/>
              <a:t>PHP/Ruby/HTML</a:t>
            </a:r>
          </a:p>
          <a:p>
            <a:pPr lvl="1"/>
            <a:r>
              <a:rPr lang="en-US" altLang="zh-TW" smtClean="0"/>
              <a:t>MySQL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標題 1"/>
          <p:cNvSpPr>
            <a:spLocks noGrp="1"/>
          </p:cNvSpPr>
          <p:nvPr>
            <p:ph type="title"/>
          </p:nvPr>
        </p:nvSpPr>
        <p:spPr>
          <a:xfrm>
            <a:off x="395288" y="1773238"/>
            <a:ext cx="8229600" cy="1143000"/>
          </a:xfrm>
        </p:spPr>
        <p:txBody>
          <a:bodyPr/>
          <a:lstStyle/>
          <a:p>
            <a:r>
              <a:rPr lang="en-US" altLang="zh-TW" smtClean="0"/>
              <a:t>Question ?</a:t>
            </a:r>
            <a:endParaRPr lang="zh-TW" altLang="en-US" smtClean="0"/>
          </a:p>
        </p:txBody>
      </p:sp>
      <p:pic>
        <p:nvPicPr>
          <p:cNvPr id="44034" name="Picture 2" descr="http://t0.gstatic.com/images?q=tbn:ANd9GcT3gbNs_8VsxsjdU6h_jItebFIQCFCkwPpinVqKXTKUCT1VBxE&amp;t=1&amp;usg=__g4xI0rt2P--YRXydJWeJIGUIEGw=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4292600"/>
            <a:ext cx="2066925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雲朵形圖說文字 5"/>
          <p:cNvSpPr/>
          <p:nvPr/>
        </p:nvSpPr>
        <p:spPr>
          <a:xfrm>
            <a:off x="4627563" y="3219450"/>
            <a:ext cx="1368425" cy="100806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6600" dirty="0"/>
              <a:t>?</a:t>
            </a:r>
            <a:endParaRPr lang="zh-TW" alt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標題 1"/>
          <p:cNvSpPr>
            <a:spLocks noGrp="1"/>
          </p:cNvSpPr>
          <p:nvPr>
            <p:ph type="title"/>
          </p:nvPr>
        </p:nvSpPr>
        <p:spPr>
          <a:xfrm>
            <a:off x="468313" y="1268413"/>
            <a:ext cx="8229600" cy="1143000"/>
          </a:xfrm>
        </p:spPr>
        <p:txBody>
          <a:bodyPr/>
          <a:lstStyle/>
          <a:p>
            <a:r>
              <a:rPr lang="en-US" altLang="zh-TW" sz="5600" smtClean="0"/>
              <a:t>Shopping</a:t>
            </a:r>
            <a:endParaRPr lang="zh-TW" altLang="en-US" sz="5600" smtClean="0"/>
          </a:p>
        </p:txBody>
      </p:sp>
      <p:pic>
        <p:nvPicPr>
          <p:cNvPr id="16386" name="Picture 4" descr="http://makingbreadmagazine.com/images/shopping%20bag%20ladie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916238" y="2492375"/>
            <a:ext cx="3330575" cy="33496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標題 1"/>
          <p:cNvSpPr>
            <a:spLocks noGrp="1"/>
          </p:cNvSpPr>
          <p:nvPr>
            <p:ph type="title"/>
          </p:nvPr>
        </p:nvSpPr>
        <p:spPr>
          <a:xfrm>
            <a:off x="395288" y="3213100"/>
            <a:ext cx="8229600" cy="1143000"/>
          </a:xfrm>
        </p:spPr>
        <p:txBody>
          <a:bodyPr/>
          <a:lstStyle/>
          <a:p>
            <a:r>
              <a:rPr lang="en-US" altLang="zh-TW" smtClean="0"/>
              <a:t>Spend by shopper every day</a:t>
            </a:r>
            <a:endParaRPr lang="zh-TW" altLang="en-US" smtClean="0"/>
          </a:p>
        </p:txBody>
      </p:sp>
      <p:sp>
        <p:nvSpPr>
          <p:cNvPr id="17410" name="文字方塊 3"/>
          <p:cNvSpPr txBox="1">
            <a:spLocks noChangeArrowheads="1"/>
          </p:cNvSpPr>
          <p:nvPr/>
        </p:nvSpPr>
        <p:spPr bwMode="auto">
          <a:xfrm>
            <a:off x="2051050" y="2205038"/>
            <a:ext cx="496887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6600">
                <a:latin typeface="Calibri" pitchFamily="34" charset="0"/>
              </a:rPr>
              <a:t>11.7 Billions $</a:t>
            </a:r>
            <a:endParaRPr lang="zh-TW" altLang="en-US" sz="6600">
              <a:latin typeface="Calibri" pitchFamily="34" charset="0"/>
            </a:endParaRPr>
          </a:p>
        </p:txBody>
      </p:sp>
      <p:sp>
        <p:nvSpPr>
          <p:cNvPr id="17411" name="文字方塊 4"/>
          <p:cNvSpPr txBox="1">
            <a:spLocks noChangeArrowheads="1"/>
          </p:cNvSpPr>
          <p:nvPr/>
        </p:nvSpPr>
        <p:spPr bwMode="auto">
          <a:xfrm>
            <a:off x="5508625" y="5589588"/>
            <a:ext cx="34686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In August 2010</a:t>
            </a:r>
          </a:p>
          <a:p>
            <a:r>
              <a:rPr lang="en-US" altLang="zh-TW">
                <a:latin typeface="Calibri" pitchFamily="34" charset="0"/>
              </a:rPr>
              <a:t>By the report of U.S Census Bureau</a:t>
            </a:r>
            <a:endParaRPr lang="zh-TW" alt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標題 1"/>
          <p:cNvSpPr>
            <a:spLocks noGrp="1"/>
          </p:cNvSpPr>
          <p:nvPr>
            <p:ph type="title"/>
          </p:nvPr>
        </p:nvSpPr>
        <p:spPr>
          <a:xfrm>
            <a:off x="395288" y="1268413"/>
            <a:ext cx="8229600" cy="1143000"/>
          </a:xfrm>
        </p:spPr>
        <p:txBody>
          <a:bodyPr/>
          <a:lstStyle/>
          <a:p>
            <a:r>
              <a:rPr lang="en-US" altLang="zh-TW" sz="5600" smtClean="0"/>
              <a:t>Shopping</a:t>
            </a:r>
            <a:endParaRPr lang="zh-TW" altLang="en-US" sz="5600" smtClean="0"/>
          </a:p>
        </p:txBody>
      </p:sp>
      <p:sp>
        <p:nvSpPr>
          <p:cNvPr id="18434" name="內容版面配置區 2"/>
          <p:cNvSpPr>
            <a:spLocks noGrp="1"/>
          </p:cNvSpPr>
          <p:nvPr>
            <p:ph idx="1"/>
          </p:nvPr>
        </p:nvSpPr>
        <p:spPr>
          <a:xfrm>
            <a:off x="468313" y="2708275"/>
            <a:ext cx="8229600" cy="2333625"/>
          </a:xfrm>
        </p:spPr>
        <p:txBody>
          <a:bodyPr/>
          <a:lstStyle/>
          <a:p>
            <a:r>
              <a:rPr lang="en-US" altLang="zh-TW" smtClean="0"/>
              <a:t>Spend lots of time walking</a:t>
            </a:r>
          </a:p>
          <a:p>
            <a:r>
              <a:rPr lang="en-US" altLang="zh-TW" smtClean="0"/>
              <a:t>Not rewarding</a:t>
            </a:r>
          </a:p>
          <a:p>
            <a:r>
              <a:rPr lang="en-US" altLang="zh-TW" smtClean="0"/>
              <a:t>Shopping on Internet?</a:t>
            </a:r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8313" y="28527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4000" smtClean="0"/>
              <a:t>What if we can save money by walking?</a:t>
            </a:r>
            <a:endParaRPr lang="zh-TW" altLang="en-US" sz="4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標題 1"/>
          <p:cNvSpPr>
            <a:spLocks noGrp="1"/>
          </p:cNvSpPr>
          <p:nvPr>
            <p:ph type="title"/>
          </p:nvPr>
        </p:nvSpPr>
        <p:spPr>
          <a:xfrm>
            <a:off x="468313" y="765175"/>
            <a:ext cx="8229600" cy="1143000"/>
          </a:xfrm>
        </p:spPr>
        <p:txBody>
          <a:bodyPr/>
          <a:lstStyle/>
          <a:p>
            <a:r>
              <a:rPr lang="en-US" altLang="zh-TW" sz="5600" smtClean="0"/>
              <a:t>Coupons</a:t>
            </a:r>
            <a:endParaRPr lang="zh-TW" altLang="en-US" sz="5600" smtClean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28750" y="2136775"/>
            <a:ext cx="6286500" cy="34528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750" y="908050"/>
            <a:ext cx="8229600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 smtClean="0">
                <a:cs typeface="+mj-cs"/>
              </a:rPr>
              <a:t>Mobile Coupon Will Reach 6 Billions by 2014</a:t>
            </a:r>
            <a:endParaRPr lang="zh-TW" altLang="en-US" dirty="0">
              <a:cs typeface="+mj-cs"/>
            </a:endParaRPr>
          </a:p>
        </p:txBody>
      </p:sp>
      <p:pic>
        <p:nvPicPr>
          <p:cNvPr id="21506" name="Picture 2" descr="juniper-research-total-mobile-coupon-retail-redemption-value-2009-201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150" y="2205038"/>
            <a:ext cx="5716588" cy="410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</TotalTime>
  <Words>191</Words>
  <Application>Microsoft Office PowerPoint</Application>
  <PresentationFormat>如螢幕大小 (4:3)</PresentationFormat>
  <Paragraphs>66</Paragraphs>
  <Slides>31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2" baseType="lpstr">
      <vt:lpstr>Office 佈景主題</vt:lpstr>
      <vt:lpstr>Footpon!</vt:lpstr>
      <vt:lpstr>What is Footpon?</vt:lpstr>
      <vt:lpstr>投影片 3</vt:lpstr>
      <vt:lpstr>Shopping</vt:lpstr>
      <vt:lpstr>Spend by shopper every day</vt:lpstr>
      <vt:lpstr>Shopping</vt:lpstr>
      <vt:lpstr>What if we can save money by walking?</vt:lpstr>
      <vt:lpstr>Coupons</vt:lpstr>
      <vt:lpstr>Mobile Coupon Will Reach 6 Billions by 2014</vt:lpstr>
      <vt:lpstr>Coupons</vt:lpstr>
      <vt:lpstr>Combination</vt:lpstr>
      <vt:lpstr>Footpon!</vt:lpstr>
      <vt:lpstr>FootPoint The more you walk, the more you get</vt:lpstr>
      <vt:lpstr>Preference Knowing where you live and give the coupons that you want</vt:lpstr>
      <vt:lpstr>Health Reward for being healthy</vt:lpstr>
      <vt:lpstr>5 Abstraction What is this project?</vt:lpstr>
      <vt:lpstr>Location based coupon</vt:lpstr>
      <vt:lpstr>Record your steps</vt:lpstr>
      <vt:lpstr>Give you reward</vt:lpstr>
      <vt:lpstr>Analysis of your area</vt:lpstr>
      <vt:lpstr>Provide the coupon you want</vt:lpstr>
      <vt:lpstr>Footpon on business side</vt:lpstr>
      <vt:lpstr>Social Service Provider You can’t live without them</vt:lpstr>
      <vt:lpstr>Competitions</vt:lpstr>
      <vt:lpstr>What we want to achieve? In next 8 week</vt:lpstr>
      <vt:lpstr>A Pedometer</vt:lpstr>
      <vt:lpstr>Coupon API  /get/coupons</vt:lpstr>
      <vt:lpstr>Map view with coupon information</vt:lpstr>
      <vt:lpstr>Show Coupon On Phone</vt:lpstr>
      <vt:lpstr>Technical Solution</vt:lpstr>
      <vt:lpstr>Question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Footpon</dc:title>
  <dc:creator>Jimmy Chao</dc:creator>
  <cp:lastModifiedBy>Jimmy Chao</cp:lastModifiedBy>
  <cp:revision>58</cp:revision>
  <dcterms:created xsi:type="dcterms:W3CDTF">2010-10-07T16:09:55Z</dcterms:created>
  <dcterms:modified xsi:type="dcterms:W3CDTF">2010-10-08T23:59:00Z</dcterms:modified>
</cp:coreProperties>
</file>