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46" y="-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3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43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22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2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4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7856-AE25-4FAA-AA49-449D4A4AF5A8}" type="datetimeFigureOut">
              <a:rPr lang="en-GB" smtClean="0"/>
              <a:t>09/02/2017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1448-6E92-41AB-9621-608647651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426390"/>
            <a:ext cx="6628379" cy="195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621" y="-51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Case1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555776"/>
            <a:ext cx="565785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76" y="5465483"/>
            <a:ext cx="4791447" cy="364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467544"/>
            <a:ext cx="6628379" cy="192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621" y="-51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Case2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458026"/>
            <a:ext cx="56197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28" y="5277216"/>
            <a:ext cx="4795677" cy="362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2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" y="611560"/>
            <a:ext cx="6858000" cy="197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621" y="-5154"/>
            <a:ext cx="571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Case3</a:t>
            </a:r>
          </a:p>
          <a:p>
            <a:r>
              <a:rPr lang="en-GB" dirty="0" smtClean="0"/>
              <a:t>Something going on with normalisation, check before use.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699792"/>
            <a:ext cx="56642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4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364178"/>
            <a:ext cx="6620904" cy="19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621" y="-51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Case4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483768"/>
            <a:ext cx="5205189" cy="249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2" y="5220072"/>
            <a:ext cx="4917473" cy="374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89763"/>
            <a:ext cx="6669360" cy="194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621" y="-51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Case6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483768"/>
            <a:ext cx="56197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40" y="5233253"/>
            <a:ext cx="4464496" cy="377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7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" y="467544"/>
            <a:ext cx="6731288" cy="192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621" y="-51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Case8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5" y="2428788"/>
            <a:ext cx="559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02" y="5292080"/>
            <a:ext cx="4487667" cy="377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4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395537"/>
            <a:ext cx="6628379" cy="192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621" y="-51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Case9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401345"/>
            <a:ext cx="55943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0" y="5172453"/>
            <a:ext cx="4511635" cy="380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02463"/>
            <a:ext cx="6707872" cy="197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621" y="-515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Case10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" y="2487250"/>
            <a:ext cx="5600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48" y="5436096"/>
            <a:ext cx="4316607" cy="35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3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Royal Surrey County Hospital NHS Foundation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Cole</dc:creator>
  <cp:lastModifiedBy>Robin Cole</cp:lastModifiedBy>
  <cp:revision>25</cp:revision>
  <dcterms:created xsi:type="dcterms:W3CDTF">2017-02-09T10:50:39Z</dcterms:created>
  <dcterms:modified xsi:type="dcterms:W3CDTF">2017-02-09T13:52:24Z</dcterms:modified>
</cp:coreProperties>
</file>