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49FA-407E-FEE4-6316-04DF608DD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BA4E8-22CA-0928-3438-142040A36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E7D2-61DA-A432-5113-1E558B17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7C5D-B0EC-4CB8-83E0-D3A38B791A3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A8BC-E0DA-76AC-45D7-9FEACD93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F7B7-80ED-31A2-F6F0-3B1A557B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207-E6E5-4245-9D32-47DECB2B4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AE4B-C5D4-3E20-EA4D-3FA58639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03909-1D2F-ECB7-C99C-4A78E4F12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63EC-D377-D5F5-D877-FF10FF7F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7C5D-B0EC-4CB8-83E0-D3A38B791A3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6868-B838-0B3B-E673-94EDE54C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5C669-2DD7-C0C4-F506-5B18936A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207-E6E5-4245-9D32-47DECB2B4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5F70C-9259-53D3-7A12-8A6CDA7C0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4F7E6-61C7-E653-4F58-53469714C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A6324-5316-246F-FEB9-5C471E10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7C5D-B0EC-4CB8-83E0-D3A38B791A3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A7EC-41EE-75BE-3142-42B4CA94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EAC0-2250-2B85-F14F-FB24CA72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207-E6E5-4245-9D32-47DECB2B4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6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06D7-AEF6-C304-D52C-3CA7BC01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38906-B3B2-2E4E-B6F7-DAED1CA7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9F12-743A-6F4C-0494-2842CEC3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7C5D-B0EC-4CB8-83E0-D3A38B791A3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B0739-3F8B-09B5-4B73-8FFF8F96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48CEC-34A2-5EC6-4A49-E373232D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207-E6E5-4245-9D32-47DECB2B4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FB4C-1F39-F469-3FE4-2C4EC0C4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C0ADA-C7A1-C016-7502-6928DF6C5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5802B-6986-3D85-4FA6-09A73D85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7C5D-B0EC-4CB8-83E0-D3A38B791A3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9589-C89C-C373-25FF-5E125574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3945-3C20-D808-AFB8-2C227005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207-E6E5-4245-9D32-47DECB2B4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F1F3-8518-1A08-06F9-B9104BEB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583D-F2E9-5DB5-491E-35F60B30D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EA1DF-F4BA-D4A0-DFDB-A67C9532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0027E-F692-D7E3-D045-FB5F3C81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7C5D-B0EC-4CB8-83E0-D3A38B791A3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7B703-5CB3-E632-D82A-9AC45683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ED5FF-4ECC-4893-EBBF-53652238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207-E6E5-4245-9D32-47DECB2B4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8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53B1-6948-3C27-8E5F-59AE516E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6A64-93E2-4CBB-558D-CE1AE224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0BDDB-DF53-1829-C95B-228D78E25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D7092-BA8B-500E-EF9C-7D9152E1D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D6569-4B64-7DC0-702F-7B3E8A6AC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0E3CB-B852-B645-3DF8-C6F73C4A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7C5D-B0EC-4CB8-83E0-D3A38B791A3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E21AC-EAF3-B8E6-6617-965F8FC7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5C9E0-DB21-AC75-2BB3-00AD11B1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207-E6E5-4245-9D32-47DECB2B4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ACA0-23E5-5937-73E5-8BE8AF93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E63DD-1545-CB7A-E8C1-8E6BFEB8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7C5D-B0EC-4CB8-83E0-D3A38B791A3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675EA-9B64-6A8A-4926-D9B09C5B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A41F2-CCA8-06C2-E83B-4CE8977E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207-E6E5-4245-9D32-47DECB2B4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2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2F3F5-2433-D71C-310E-5C4D390B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7C5D-B0EC-4CB8-83E0-D3A38B791A3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D448E-684B-32CD-CB4E-8B726CD3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A3735-6591-967C-C7E8-EF297FD3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207-E6E5-4245-9D32-47DECB2B4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3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CD58-DEA6-F5B3-8727-392B405F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6A0B-7818-714E-579B-E8E1486F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23155-3C8C-62E5-88E0-1B34A813B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8195-692D-726A-127A-4DF67CB2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7C5D-B0EC-4CB8-83E0-D3A38B791A3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091B5-24D8-640C-19FC-5F91D5E3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2FA5D-ED15-4104-EC4A-6A095EB3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207-E6E5-4245-9D32-47DECB2B4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E9A7-5DE5-473E-3A72-C33CBB3C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53D5F-0417-0025-49A6-A38041EE4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0CDA7-16C6-79B6-44E7-052A4FB00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29BFB-4D56-F687-69B4-2518EF9B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7C5D-B0EC-4CB8-83E0-D3A38B791A3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999CE-2A56-E783-1251-1838F2D3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7D7FA-C72B-EE9C-32B6-EA6E8CDB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207-E6E5-4245-9D32-47DECB2B4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E42BA-6602-EC95-8A99-7B404861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9994E-E240-12C3-4124-F2D5F852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2B01E-AB8A-B4DB-D5A0-A8C8F10C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7C5D-B0EC-4CB8-83E0-D3A38B791A3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687D-85A8-9ADF-A25A-07ED9CD1C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B2742-D949-546C-9028-D319039CD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4207-E6E5-4245-9D32-47DECB2B4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74A03C-3BA2-9C85-CEE1-5DACDE64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04" y="548391"/>
            <a:ext cx="8923793" cy="5761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16037-7919-AEEA-BCB7-781D302EA861}"/>
              </a:ext>
            </a:extLst>
          </p:cNvPr>
          <p:cNvSpPr txBox="1"/>
          <p:nvPr/>
        </p:nvSpPr>
        <p:spPr>
          <a:xfrm flipH="1">
            <a:off x="390950" y="970384"/>
            <a:ext cx="101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hnschrift" panose="020B0502040204020203" pitchFamily="34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49717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0D0BE8-9C5E-1775-6C37-37A3A575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44" y="559821"/>
            <a:ext cx="8893311" cy="5738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588EF-6542-7729-595C-FA99FB5D2184}"/>
              </a:ext>
            </a:extLst>
          </p:cNvPr>
          <p:cNvSpPr txBox="1"/>
          <p:nvPr/>
        </p:nvSpPr>
        <p:spPr>
          <a:xfrm flipH="1">
            <a:off x="400280" y="1800808"/>
            <a:ext cx="101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hnschrift" panose="020B0502040204020203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7567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66303-3766-3B68-EF2D-55F3B265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44" y="548390"/>
            <a:ext cx="8893311" cy="5761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4A2E4-CF77-94C2-6E04-2952203DDA2F}"/>
              </a:ext>
            </a:extLst>
          </p:cNvPr>
          <p:cNvSpPr txBox="1"/>
          <p:nvPr/>
        </p:nvSpPr>
        <p:spPr>
          <a:xfrm flipH="1">
            <a:off x="353627" y="2844224"/>
            <a:ext cx="101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hnschrift" panose="020B0502040204020203" pitchFamily="34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25846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EC4184-421F-5AC2-15A2-AB926487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86" y="563631"/>
            <a:ext cx="8862828" cy="5730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6A7F2-F9A0-9DE9-9B65-729D8D037521}"/>
              </a:ext>
            </a:extLst>
          </p:cNvPr>
          <p:cNvSpPr txBox="1"/>
          <p:nvPr/>
        </p:nvSpPr>
        <p:spPr>
          <a:xfrm flipH="1">
            <a:off x="334966" y="4357396"/>
            <a:ext cx="101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hnschrift" panose="020B0502040204020203" pitchFamily="34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89173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Ar Rafee</dc:creator>
  <cp:lastModifiedBy>Abdullah Ar Rafee</cp:lastModifiedBy>
  <cp:revision>2</cp:revision>
  <dcterms:created xsi:type="dcterms:W3CDTF">2022-05-04T12:33:28Z</dcterms:created>
  <dcterms:modified xsi:type="dcterms:W3CDTF">2022-05-04T12:47:08Z</dcterms:modified>
</cp:coreProperties>
</file>