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61" r:id="rId10"/>
    <p:sldId id="272" r:id="rId11"/>
    <p:sldId id="273" r:id="rId12"/>
    <p:sldId id="263" r:id="rId13"/>
    <p:sldId id="266" r:id="rId14"/>
    <p:sldId id="264" r:id="rId15"/>
    <p:sldId id="265" r:id="rId16"/>
    <p:sldId id="274" r:id="rId17"/>
    <p:sldId id="275" r:id="rId18"/>
    <p:sldId id="270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D23A5-8041-4680-9B31-E16A9820EBAB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2126-A8EA-4F75-A8C6-96731E41FB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11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C40-3182-42BD-8C4E-384E626CC344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A21-22E0-43D9-A7D6-CD3CF66B5912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32-3D5E-42E4-A4C3-35F85F0F59F5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568B-D9EE-48F4-8679-988A04F76B17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560D-DF26-439C-A87C-C1BF34BA3B72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3E9-E930-4BE9-86EC-D46EAFD32F8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4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8AD7-B50C-45BC-89DB-603A2C57959F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CB9B-6F6A-4317-9355-9483B5053BB1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7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A024-F6B0-4B87-88E2-45584CFCF1DD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2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7BA-7A32-41F7-A45B-B03BC850E2E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6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21642D-9E5E-4803-9F27-82AC9021AA79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C005-9C95-4401-B93F-48E6B8F3610E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1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8D5A-0C51-A8DE-610C-6FC66D62C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412" y="1041400"/>
            <a:ext cx="8791575" cy="2387600"/>
          </a:xfrm>
        </p:spPr>
        <p:txBody>
          <a:bodyPr>
            <a:normAutofit/>
          </a:bodyPr>
          <a:lstStyle/>
          <a:p>
            <a:r>
              <a:rPr lang="fr-FR" sz="4800" dirty="0"/>
              <a:t>Recommander system  v19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080A-D003-6898-C92F-DF7CF800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413" y="3611003"/>
            <a:ext cx="8791575" cy="1655762"/>
          </a:xfrm>
        </p:spPr>
        <p:txBody>
          <a:bodyPr>
            <a:normAutofit/>
          </a:bodyPr>
          <a:lstStyle/>
          <a:p>
            <a:r>
              <a:rPr lang="fr-FR" sz="2800" dirty="0"/>
              <a:t>It biblichor</a:t>
            </a:r>
          </a:p>
          <a:p>
            <a:r>
              <a:rPr lang="fr-FR" sz="1600" dirty="0"/>
              <a:t>Rafed</a:t>
            </a:r>
            <a:endParaRPr lang="fr-F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D13DB-2A22-36BF-460F-5F43E51E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9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3DB9-34E4-1A9B-2745-F17FD78D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32" y="342420"/>
            <a:ext cx="10740421" cy="1049235"/>
          </a:xfrm>
        </p:spPr>
        <p:txBody>
          <a:bodyPr/>
          <a:lstStyle/>
          <a:p>
            <a:r>
              <a:rPr lang="fr-FR" dirty="0"/>
              <a:t>Hints : small scale : 50 </a:t>
            </a:r>
            <a:r>
              <a:rPr lang="fr-FR" dirty="0" err="1"/>
              <a:t>users</a:t>
            </a:r>
            <a:r>
              <a:rPr lang="fr-FR" dirty="0"/>
              <a:t> / 50 </a:t>
            </a:r>
            <a:r>
              <a:rPr lang="fr-FR" dirty="0" err="1"/>
              <a:t>orders</a:t>
            </a:r>
            <a:r>
              <a:rPr lang="fr-FR" dirty="0"/>
              <a:t> / 50 Books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8490FF-1567-8268-82D3-DC309747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E38F4-CE31-BFD8-9E32-8D3C041C7912}"/>
              </a:ext>
            </a:extLst>
          </p:cNvPr>
          <p:cNvSpPr txBox="1"/>
          <p:nvPr/>
        </p:nvSpPr>
        <p:spPr>
          <a:xfrm>
            <a:off x="4078941" y="979042"/>
            <a:ext cx="417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4EFB-379B-3BDC-59BA-594A5CF90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988820" y="1391655"/>
            <a:ext cx="8389620" cy="47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7B47-D8A1-E6D4-A5B9-C01E4FB1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119718"/>
            <a:ext cx="9603275" cy="2346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11 Sec pour 50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A81B-7EFD-3E3B-9390-54E2B701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7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3DB9-34E4-1A9B-2745-F17FD78D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32" y="342420"/>
            <a:ext cx="10740421" cy="1049235"/>
          </a:xfrm>
        </p:spPr>
        <p:txBody>
          <a:bodyPr/>
          <a:lstStyle/>
          <a:p>
            <a:r>
              <a:rPr lang="fr-FR" dirty="0"/>
              <a:t>Hints : small scale : 50 </a:t>
            </a:r>
            <a:r>
              <a:rPr lang="fr-FR" dirty="0" err="1"/>
              <a:t>users</a:t>
            </a:r>
            <a:r>
              <a:rPr lang="fr-FR" dirty="0"/>
              <a:t> / 50 </a:t>
            </a:r>
            <a:r>
              <a:rPr lang="fr-FR" dirty="0" err="1"/>
              <a:t>orders</a:t>
            </a:r>
            <a:r>
              <a:rPr lang="fr-FR" dirty="0"/>
              <a:t> / 50 Books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8490FF-1567-8268-82D3-DC309747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2B0F2-D718-DA8E-42C6-F8A9AF04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46" y="1512427"/>
            <a:ext cx="9056997" cy="5094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E38F4-CE31-BFD8-9E32-8D3C041C7912}"/>
              </a:ext>
            </a:extLst>
          </p:cNvPr>
          <p:cNvSpPr txBox="1"/>
          <p:nvPr/>
        </p:nvSpPr>
        <p:spPr>
          <a:xfrm>
            <a:off x="4078941" y="979042"/>
            <a:ext cx="417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5368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8F4CDD-DD7F-91EA-8F71-2F9099C57463}"/>
              </a:ext>
            </a:extLst>
          </p:cNvPr>
          <p:cNvSpPr txBox="1">
            <a:spLocks/>
          </p:cNvSpPr>
          <p:nvPr/>
        </p:nvSpPr>
        <p:spPr>
          <a:xfrm>
            <a:off x="1291079" y="3124201"/>
            <a:ext cx="9603275" cy="2037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/>
              <a:t>0,6 Sec pour </a:t>
            </a:r>
            <a:r>
              <a:rPr lang="fr-FR" sz="4000" dirty="0" err="1"/>
              <a:t>Current</a:t>
            </a:r>
            <a:r>
              <a:rPr lang="fr-FR" sz="4000" dirty="0"/>
              <a:t> 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AB47A-9FEE-A788-AB7F-5B46FAAA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7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CB06-D3F9-E74E-FA32-9A31F4C1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79" y="230778"/>
            <a:ext cx="9969456" cy="1049235"/>
          </a:xfrm>
        </p:spPr>
        <p:txBody>
          <a:bodyPr>
            <a:normAutofit fontScale="90000"/>
          </a:bodyPr>
          <a:lstStyle/>
          <a:p>
            <a:r>
              <a:rPr lang="fr-FR" dirty="0"/>
              <a:t>Large scale:  5000 clients / 5000 </a:t>
            </a:r>
            <a:r>
              <a:rPr lang="fr-FR" dirty="0" err="1"/>
              <a:t>orders</a:t>
            </a:r>
            <a:r>
              <a:rPr lang="fr-FR" dirty="0"/>
              <a:t> / 5000 Books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2511-BD72-EED1-9F5B-39EA768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72573-1F6D-B7E4-9A46-1EC694A3EAC2}"/>
              </a:ext>
            </a:extLst>
          </p:cNvPr>
          <p:cNvSpPr txBox="1"/>
          <p:nvPr/>
        </p:nvSpPr>
        <p:spPr>
          <a:xfrm>
            <a:off x="4078941" y="979042"/>
            <a:ext cx="417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A55CC-2DA7-AAD6-4192-AA0167CF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7" y="1524063"/>
            <a:ext cx="9072282" cy="51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D944-9CF7-AAFB-606F-031B3EE6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007660"/>
            <a:ext cx="9603275" cy="2037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1h26 Pour 5000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0EA76-295B-A03B-02B2-8CB4D223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3DB9-34E4-1A9B-2745-F17FD78D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9" y="274355"/>
            <a:ext cx="11980696" cy="1049235"/>
          </a:xfrm>
        </p:spPr>
        <p:txBody>
          <a:bodyPr/>
          <a:lstStyle/>
          <a:p>
            <a:r>
              <a:rPr lang="fr-FR" dirty="0"/>
              <a:t>Hints : LARGE scale : 5000 </a:t>
            </a:r>
            <a:r>
              <a:rPr lang="fr-FR" dirty="0" err="1"/>
              <a:t>users</a:t>
            </a:r>
            <a:r>
              <a:rPr lang="fr-FR" dirty="0"/>
              <a:t> / 5000 </a:t>
            </a:r>
            <a:r>
              <a:rPr lang="fr-FR" dirty="0" err="1"/>
              <a:t>orders</a:t>
            </a:r>
            <a:r>
              <a:rPr lang="fr-FR" dirty="0"/>
              <a:t> / 5000 Books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8490FF-1567-8268-82D3-DC309747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E38F4-CE31-BFD8-9E32-8D3C041C7912}"/>
              </a:ext>
            </a:extLst>
          </p:cNvPr>
          <p:cNvSpPr txBox="1"/>
          <p:nvPr/>
        </p:nvSpPr>
        <p:spPr>
          <a:xfrm>
            <a:off x="4078941" y="979042"/>
            <a:ext cx="417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E6B26-B043-260F-9920-E8F54F91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7" y="1442666"/>
            <a:ext cx="9139517" cy="51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8F4CDD-DD7F-91EA-8F71-2F9099C57463}"/>
              </a:ext>
            </a:extLst>
          </p:cNvPr>
          <p:cNvSpPr txBox="1">
            <a:spLocks/>
          </p:cNvSpPr>
          <p:nvPr/>
        </p:nvSpPr>
        <p:spPr>
          <a:xfrm>
            <a:off x="1291079" y="3124201"/>
            <a:ext cx="9603275" cy="2037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/>
              <a:t>4 Sec pour </a:t>
            </a:r>
            <a:r>
              <a:rPr lang="fr-FR" sz="4000" dirty="0" err="1"/>
              <a:t>Current</a:t>
            </a:r>
            <a:r>
              <a:rPr lang="fr-FR" sz="4000" dirty="0"/>
              <a:t> 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AB47A-9FEE-A788-AB7F-5B46FAAA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1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0D113C-4E03-0060-B6F5-40D148E09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193592"/>
              </p:ext>
            </p:extLst>
          </p:nvPr>
        </p:nvGraphicFramePr>
        <p:xfrm>
          <a:off x="1442011" y="1137584"/>
          <a:ext cx="9604374" cy="451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22664754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47248104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933080453"/>
                    </a:ext>
                  </a:extLst>
                </a:gridCol>
              </a:tblGrid>
              <a:tr h="6528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Loading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Current</a:t>
                      </a:r>
                      <a:r>
                        <a:rPr lang="fr-FR" dirty="0"/>
                        <a:t>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00396"/>
                  </a:ext>
                </a:extLst>
              </a:tr>
              <a:tr h="652817">
                <a:tc>
                  <a:txBody>
                    <a:bodyPr/>
                    <a:lstStyle/>
                    <a:p>
                      <a:r>
                        <a:rPr lang="fr-FR" dirty="0"/>
                        <a:t>Type de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84082"/>
                  </a:ext>
                </a:extLst>
              </a:tr>
              <a:tr h="652817">
                <a:tc>
                  <a:txBody>
                    <a:bodyPr/>
                    <a:lstStyle/>
                    <a:p>
                      <a:r>
                        <a:rPr lang="fr-FR" dirty="0"/>
                        <a:t>Mise à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Chaque 30min… 1h… 6h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Instantanée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39230"/>
                  </a:ext>
                </a:extLst>
              </a:tr>
              <a:tr h="652817">
                <a:tc>
                  <a:txBody>
                    <a:bodyPr/>
                    <a:lstStyle/>
                    <a:p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89030"/>
                  </a:ext>
                </a:extLst>
              </a:tr>
              <a:tr h="599030">
                <a:tc>
                  <a:txBody>
                    <a:bodyPr/>
                    <a:lstStyle/>
                    <a:p>
                      <a:r>
                        <a:rPr lang="fr-FR" dirty="0"/>
                        <a:t>Indépendance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Indépendant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Dépendant du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9911"/>
                  </a:ext>
                </a:extLst>
              </a:tr>
              <a:tr h="652817">
                <a:tc>
                  <a:txBody>
                    <a:bodyPr/>
                    <a:lstStyle/>
                    <a:p>
                      <a:r>
                        <a:rPr lang="fr-FR" dirty="0"/>
                        <a:t>EXPL : 50 - 50 - 50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85282"/>
                  </a:ext>
                </a:extLst>
              </a:tr>
              <a:tr h="652817">
                <a:tc>
                  <a:txBody>
                    <a:bodyPr/>
                    <a:lstStyle/>
                    <a:p>
                      <a:r>
                        <a:rPr lang="fr-FR" dirty="0"/>
                        <a:t>EXPL : 5000 - 5000 - 5000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71252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C29E99-F6BC-B401-2CB8-B4BC8BED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CAA65B-9E46-B574-4C6A-F35053669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57681"/>
              </p:ext>
            </p:extLst>
          </p:nvPr>
        </p:nvGraphicFramePr>
        <p:xfrm>
          <a:off x="1442010" y="2778124"/>
          <a:ext cx="9604374" cy="173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113562137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127154176"/>
                    </a:ext>
                  </a:extLst>
                </a:gridCol>
              </a:tblGrid>
              <a:tr h="601570">
                <a:tc>
                  <a:txBody>
                    <a:bodyPr/>
                    <a:lstStyle/>
                    <a:p>
                      <a:r>
                        <a:rPr lang="fr-FR" dirty="0"/>
                        <a:t>SMALL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LARGE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40407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r>
                        <a:rPr lang="fr-FR" sz="1800" dirty="0"/>
                        <a:t>⬜️ </a:t>
                      </a:r>
                      <a:r>
                        <a:rPr lang="fr-FR" dirty="0"/>
                        <a:t>Batch</a:t>
                      </a:r>
                    </a:p>
                    <a:p>
                      <a:r>
                        <a:rPr lang="fr-FR" sz="1800" dirty="0"/>
                        <a:t>⬜️ </a:t>
                      </a:r>
                      <a:r>
                        <a:rPr lang="fr-FR" dirty="0"/>
                        <a:t>Streaming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⬜️ </a:t>
                      </a:r>
                      <a:r>
                        <a:rPr lang="fr-FR" dirty="0"/>
                        <a:t>Batch</a:t>
                      </a:r>
                    </a:p>
                    <a:p>
                      <a:r>
                        <a:rPr lang="fr-FR" sz="1800" dirty="0"/>
                        <a:t>⬜️ </a:t>
                      </a:r>
                      <a:r>
                        <a:rPr lang="fr-FR" dirty="0"/>
                        <a:t>Streaming</a:t>
                      </a:r>
                    </a:p>
                    <a:p>
                      <a:r>
                        <a:rPr lang="fr-FR" sz="1800" dirty="0"/>
                        <a:t>⬜️ Streaming : </a:t>
                      </a:r>
                      <a:r>
                        <a:rPr lang="fr-FR" sz="1800" dirty="0" err="1"/>
                        <a:t>Deep</a:t>
                      </a:r>
                      <a:r>
                        <a:rPr lang="fr-FR" sz="1800" dirty="0"/>
                        <a:t> Learning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12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35D2E-FA41-A671-7264-9037E607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EBBAE-E15B-3CDC-38DF-875C33AFFB65}"/>
              </a:ext>
            </a:extLst>
          </p:cNvPr>
          <p:cNvSpPr txBox="1"/>
          <p:nvPr/>
        </p:nvSpPr>
        <p:spPr>
          <a:xfrm>
            <a:off x="2875429" y="756041"/>
            <a:ext cx="6100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Décision ?</a:t>
            </a:r>
          </a:p>
        </p:txBody>
      </p:sp>
    </p:spTree>
    <p:extLst>
      <p:ext uri="{BB962C8B-B14F-4D97-AF65-F5344CB8AC3E}">
        <p14:creationId xmlns:p14="http://schemas.microsoft.com/office/powerpoint/2010/main" val="14205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2CC7-4804-76E8-862D-4C3C147E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483" y="636401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dirty="0"/>
              <a:t>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5806-6B99-ADBE-B625-190A2C3D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sz="3600" dirty="0"/>
              <a:t>Testing </a:t>
            </a:r>
          </a:p>
          <a:p>
            <a:pPr marL="857250" indent="-857250" algn="ctr">
              <a:buFont typeface="+mj-lt"/>
              <a:buAutoNum type="romanUcPeriod"/>
            </a:pPr>
            <a:r>
              <a:rPr lang="fr-FR" sz="3600" dirty="0"/>
              <a:t>Optimisation du délai de traitement</a:t>
            </a:r>
          </a:p>
          <a:p>
            <a:pPr marL="857250" indent="-857250" algn="ctr">
              <a:buFont typeface="+mj-lt"/>
              <a:buAutoNum type="romanUcPeriod"/>
            </a:pPr>
            <a:r>
              <a:rPr lang="fr-FR" sz="3600" dirty="0"/>
              <a:t>Choix du type d’intégration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0D7CE-65BA-0870-6891-83A3B58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3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92D8-F491-382D-09F2-C2076255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6969-FEFA-9C62-EFB8-D4363E03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590" y="2414610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✅</a:t>
            </a:r>
            <a:r>
              <a:rPr lang="fr-FR" dirty="0"/>
              <a:t> Intégration sur une copie de BD (*) ou sur le site</a:t>
            </a:r>
          </a:p>
          <a:p>
            <a:pPr marL="0" indent="0">
              <a:buNone/>
            </a:pPr>
            <a:r>
              <a:rPr lang="fr-FR" sz="2000" dirty="0"/>
              <a:t>✅</a:t>
            </a:r>
            <a:r>
              <a:rPr lang="fr-FR" dirty="0"/>
              <a:t> Tests d’intégration du flux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⬜️ </a:t>
            </a:r>
            <a:r>
              <a:rPr lang="fr-FR" dirty="0" err="1"/>
              <a:t>Scheduling</a:t>
            </a:r>
            <a:r>
              <a:rPr lang="fr-FR" dirty="0"/>
              <a:t> WF (</a:t>
            </a:r>
            <a:r>
              <a:rPr lang="fr-FR" dirty="0" err="1"/>
              <a:t>Airflow</a:t>
            </a:r>
            <a:r>
              <a:rPr lang="fr-FR" dirty="0"/>
              <a:t>) : </a:t>
            </a:r>
            <a:r>
              <a:rPr lang="fr-FR" dirty="0" err="1"/>
              <a:t>Airtable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⬜️ Optimisation asynchrone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⬜️ Cold start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9E0EC-C6E6-DD87-D94C-4E9A26E4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73C-AD48-FEF3-80F8-E9B4DFE9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19" y="744023"/>
            <a:ext cx="9905998" cy="1478570"/>
          </a:xfrm>
        </p:spPr>
        <p:txBody>
          <a:bodyPr/>
          <a:lstStyle/>
          <a:p>
            <a:r>
              <a:rPr lang="fr-FR" dirty="0"/>
              <a:t>I.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DCF9E-0E20-CE17-5908-7F1DD2C0E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858" y="2043252"/>
            <a:ext cx="5262283" cy="394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EDEB-4CC8-7C48-EDEE-C1402BE3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E77-0289-7A0E-6EE8-C28CD98B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07" y="932283"/>
            <a:ext cx="9905998" cy="1478570"/>
          </a:xfrm>
        </p:spPr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73BA-5F31-9BE5-AFEB-3BB477FF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929" y="2718870"/>
            <a:ext cx="4536142" cy="2341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✅ Modèle item-to-item</a:t>
            </a:r>
          </a:p>
          <a:p>
            <a:pPr marL="0" indent="0">
              <a:buNone/>
            </a:pPr>
            <a:r>
              <a:rPr lang="fr-FR" sz="3200" dirty="0"/>
              <a:t>✅ Modèle user-to-user</a:t>
            </a:r>
          </a:p>
          <a:p>
            <a:pPr marL="0" indent="0">
              <a:buNone/>
            </a:pPr>
            <a:r>
              <a:rPr lang="fr-FR" sz="3200" dirty="0"/>
              <a:t>✅ Mixing part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D8F28-C85B-5BC1-2DC4-6F3D663A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3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168C-7B45-1ABC-1B9F-8258EAE3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II. Optimisation du délai des traitement</a:t>
            </a:r>
            <a:br>
              <a:rPr lang="fr-FR" sz="3600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FAD5-A060-E357-9BF1-A538A36A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79" y="2277035"/>
            <a:ext cx="11143274" cy="41333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000" dirty="0"/>
              <a:t>✅ Optimisation                           Testing</a:t>
            </a:r>
          </a:p>
          <a:p>
            <a:endParaRPr lang="fr-FR" sz="4000" dirty="0"/>
          </a:p>
          <a:p>
            <a:pPr marL="0" indent="0">
              <a:buNone/>
            </a:pPr>
            <a:r>
              <a:rPr lang="fr-FR" sz="4000" dirty="0"/>
              <a:t>✅ Etude du comportement de la fonction de Mixing</a:t>
            </a:r>
          </a:p>
          <a:p>
            <a:endParaRPr lang="fr-FR" sz="4000" dirty="0"/>
          </a:p>
          <a:p>
            <a:pPr marL="0" indent="0">
              <a:buNone/>
            </a:pPr>
            <a:r>
              <a:rPr lang="fr-FR" sz="4000" dirty="0"/>
              <a:t>✅ Détermination des cas prévisibles pour éviter réduire le temps de traitement 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					Run tests.ipnb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836676B-FFD9-172C-3854-8D82DC40FB3D}"/>
              </a:ext>
            </a:extLst>
          </p:cNvPr>
          <p:cNvSpPr/>
          <p:nvPr/>
        </p:nvSpPr>
        <p:spPr>
          <a:xfrm>
            <a:off x="3951846" y="2433918"/>
            <a:ext cx="1138517" cy="179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7E5DA-7400-2443-7A67-AE2742B9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EE98-C97C-40A9-3BB5-F6516DDE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B047-D73C-660F-6330-1A921777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626AD-9069-8835-4F37-375453D6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EC93-EC1A-BFCB-6DBA-1C743AD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9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BD67-A600-9CB9-EB64-406080FD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D040-CE63-29A4-25D6-2CE4D600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6F49E-945B-6967-1E07-C2068ADC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584C-DB77-11CD-8460-9C0615C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611-952A-45CF-2181-74A864D5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9247-7517-820B-5DDD-9BC94796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44" y="2899667"/>
            <a:ext cx="9603275" cy="21045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 ✅ Small scale : -10%</a:t>
            </a:r>
          </a:p>
          <a:p>
            <a:pPr marL="0" indent="0" algn="ctr">
              <a:buNone/>
            </a:pPr>
            <a:r>
              <a:rPr lang="fr-FR" sz="4000" dirty="0"/>
              <a:t> ✅ Large scale : - 5% … -10%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9FF09-2FB8-0BFA-EE0D-AB92FFB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4679-FDB7-5D31-76C8-5E7DC13C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</a:t>
            </a:r>
            <a:r>
              <a:rPr lang="fr-FR" sz="3600" dirty="0"/>
              <a:t>Choix du type d’intégration</a:t>
            </a:r>
            <a:br>
              <a:rPr lang="fr-FR" sz="3600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9078-9026-26CB-AE46-8307920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855" y="2141909"/>
            <a:ext cx="9905999" cy="398999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3600" dirty="0"/>
              <a:t>Loading vers notre BD à la table recommandation</a:t>
            </a:r>
          </a:p>
          <a:p>
            <a:pPr marL="0" indent="0" algn="ctr">
              <a:buNone/>
            </a:pPr>
            <a:r>
              <a:rPr lang="fr-FR" sz="3600" dirty="0"/>
              <a:t> </a:t>
            </a:r>
          </a:p>
          <a:p>
            <a:pPr marL="0" indent="0" algn="ctr">
              <a:buNone/>
            </a:pPr>
            <a:r>
              <a:rPr lang="fr-FR" sz="8500" dirty="0"/>
              <a:t>VS</a:t>
            </a:r>
            <a:endParaRPr lang="fr-FR" sz="3600" dirty="0"/>
          </a:p>
          <a:p>
            <a:pPr marL="0" indent="0" algn="ctr">
              <a:buNone/>
            </a:pPr>
            <a:endParaRPr lang="fr-FR" sz="3600" dirty="0"/>
          </a:p>
          <a:p>
            <a:pPr marL="0" indent="0" algn="ctr">
              <a:buNone/>
            </a:pPr>
            <a:r>
              <a:rPr lang="fr-FR" sz="3600" dirty="0"/>
              <a:t>Intégration du modèle au Back du site et ne l’</a:t>
            </a:r>
            <a:r>
              <a:rPr lang="fr-FR" sz="3600" dirty="0" err="1"/>
              <a:t>éxécuter</a:t>
            </a:r>
            <a:r>
              <a:rPr lang="fr-FR" sz="3600" dirty="0"/>
              <a:t> que pour le client actuel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6C3D-9953-794C-2F75-E9BBEA1A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5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1373</TotalTime>
  <Words>325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Recommander system  v19 </vt:lpstr>
      <vt:lpstr>PLAN </vt:lpstr>
      <vt:lpstr>I. Testing</vt:lpstr>
      <vt:lpstr>Tests unitaires</vt:lpstr>
      <vt:lpstr>II. Optimisation du délai des traitement </vt:lpstr>
      <vt:lpstr>PowerPoint Presentation</vt:lpstr>
      <vt:lpstr>PowerPoint Presentation</vt:lpstr>
      <vt:lpstr>Rendement</vt:lpstr>
      <vt:lpstr>III. Choix du type d’intégration </vt:lpstr>
      <vt:lpstr>Hints : small scale : 50 users / 50 orders / 50 Books </vt:lpstr>
      <vt:lpstr>PowerPoint Presentation</vt:lpstr>
      <vt:lpstr>Hints : small scale : 50 users / 50 orders / 50 Books </vt:lpstr>
      <vt:lpstr>PowerPoint Presentation</vt:lpstr>
      <vt:lpstr>Large scale:  5000 clients / 5000 orders / 5000 Books  </vt:lpstr>
      <vt:lpstr>PowerPoint Presentation</vt:lpstr>
      <vt:lpstr>Hints : LARGE scale : 5000 users / 5000 orders / 5000 Books 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Recommander system  v11 </dc:title>
  <dc:creator>Rafed Ben Jemaa</dc:creator>
  <cp:lastModifiedBy>Rafed Ben Jemaa</cp:lastModifiedBy>
  <cp:revision>6</cp:revision>
  <dcterms:created xsi:type="dcterms:W3CDTF">2022-10-27T12:31:16Z</dcterms:created>
  <dcterms:modified xsi:type="dcterms:W3CDTF">2022-11-09T22:40:03Z</dcterms:modified>
</cp:coreProperties>
</file>