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6F9A-43F4-4503-8FF8-676E062B5554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78AB7-06FE-41E2-9E8B-778AD63022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75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186E333-ABC3-47E0-BBDA-7AF3292AFC65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5A05-D66C-4038-942B-1A4FCC80A2E8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AD48-AC60-4706-B939-3A1B6D11D9A9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D63C-0C98-4F7F-8C5E-F54A97E13591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D4D2-2711-4939-A2F4-AE2D8185188B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8804-E1F0-4A61-8898-575D319CD684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4B9-7D52-4615-BDA7-866959471E2F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A7E2-73B5-4B3B-AEC5-739B5EF6BBFA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DDDB-B42A-4F93-AFD8-C8689631F369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266-AA13-497D-B9E0-61384ACFAF8A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2240-0056-4674-92F7-C28AF9939C6C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D7AC-B5B5-4730-84FB-8B969C04C24C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007-1383-4B50-A100-C7DF583048E6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139C-BC78-4A64-B59F-1C17FEBDFEC6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7FD6-4EF0-47A3-882B-1C87DDFD02BF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BD14-132E-4DCF-B135-40EADB95A4A1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366E-96A4-4CFB-B75C-CD31FFB4463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6A6A0F-D59A-4B25-A7DC-370121C97058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CE25-C70A-3AB0-066D-8BE425960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412" y="1964267"/>
            <a:ext cx="7708713" cy="2421464"/>
          </a:xfrm>
        </p:spPr>
        <p:txBody>
          <a:bodyPr/>
          <a:lstStyle/>
          <a:p>
            <a:r>
              <a:rPr lang="fr-FR" dirty="0"/>
              <a:t>Recommander system v20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4E871-4D77-697C-E11C-3276F33BF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biblichor</a:t>
            </a:r>
            <a:endParaRPr lang="fr-FR" dirty="0"/>
          </a:p>
          <a:p>
            <a:r>
              <a:rPr lang="fr-FR" dirty="0" err="1"/>
              <a:t>rafed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60A5E-5B57-C24F-90C0-45B9A140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5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4088-CFF8-60E7-6BAE-A87536E7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Multiprocessing &amp; Asyncio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A2BA-1A14-CF2F-022C-062A6C5D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2) Multiprocessing :  Stopped working on 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3) Asyncio : still working on it &amp; setting it up on our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CA5E3-302C-0B3A-9171-F88A40C0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4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E659-7E4C-6922-9E02-88C49CF3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6B0A-8BBB-3ABA-1215-D5F25EBD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600" dirty="0"/>
              <a:t>Workflow scheduling 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600" dirty="0"/>
              <a:t>Asynchron run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3FAD-CF38-D869-7F65-F4F6559C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38B7-5095-1313-41C6-79ED89F8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I. Workflow scheduling </a:t>
            </a:r>
            <a:br>
              <a:rPr lang="fr-FR" sz="3600" dirty="0"/>
            </a:b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EC9BA-9101-7F5D-3C31-4329C98FC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317" y="3356785"/>
            <a:ext cx="3810000" cy="31527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E6AF2-483D-340A-1B3D-8C301E34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317791"/>
            <a:ext cx="5752888" cy="222241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CB1332D-A917-946C-AF24-0C96E496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8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5163C-51B9-13E9-CE87-A92C76DB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26" y="294809"/>
            <a:ext cx="11136914" cy="626451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B2405-B484-6210-88DD-B4DD9DF7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BD60C-BCAE-BB9C-29AF-FC0616073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95" y="203453"/>
            <a:ext cx="11468609" cy="645109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C966-5E91-353C-C972-2AE6EA4A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0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1586-406B-A86F-4DCE-5A0FE620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7E1C-182E-6E79-7EF0-C47FBB90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42067"/>
            <a:ext cx="10131425" cy="3649133"/>
          </a:xfrm>
        </p:spPr>
        <p:txBody>
          <a:bodyPr>
            <a:normAutofit/>
          </a:bodyPr>
          <a:lstStyle/>
          <a:p>
            <a:r>
              <a:rPr lang="fr-FR" sz="3200" dirty="0"/>
              <a:t>Run in local machine -&gt; can’t run 24h</a:t>
            </a:r>
          </a:p>
          <a:p>
            <a:pPr marL="0" indent="0">
              <a:buNone/>
            </a:pPr>
            <a:r>
              <a:rPr lang="fr-FR" sz="3200" dirty="0"/>
              <a:t>                  Sol : running the WF on our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B2EBA-7FF0-5C76-4FFA-70905902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4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D32F-7525-F610-181D-2BAB0CA2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II. Asynchron run python</a:t>
            </a:r>
            <a:br>
              <a:rPr lang="fr-FR" sz="3600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9DDF-705E-5BD0-5572-06833A2C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837" y="2312396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1) Multithreading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2) Multiprocessing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3) Asyncio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61758-8C3C-0F49-15DB-7A71A7CF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4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53E7-AA9E-A4BC-C93D-898AFF84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1) Multithreading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E2366-F254-39CB-7586-338348A1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63" t="31038" b="32015"/>
          <a:stretch/>
        </p:blipFill>
        <p:spPr>
          <a:xfrm>
            <a:off x="685801" y="2496173"/>
            <a:ext cx="10958509" cy="272626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5BBA-A2E9-CF6D-ABBA-AF362D57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4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6E031-ED40-FBBC-1B83-085E5EBEE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98" y="303773"/>
            <a:ext cx="11244490" cy="632502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B11BE-D190-6AB7-1E74-00431AD5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21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837</TotalTime>
  <Words>89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Recommander system v20</vt:lpstr>
      <vt:lpstr>Plan</vt:lpstr>
      <vt:lpstr>I. Workflow scheduling  </vt:lpstr>
      <vt:lpstr>PowerPoint Presentation</vt:lpstr>
      <vt:lpstr>PowerPoint Presentation</vt:lpstr>
      <vt:lpstr>Problem</vt:lpstr>
      <vt:lpstr>II. Asynchron run python </vt:lpstr>
      <vt:lpstr>1) Multithreading</vt:lpstr>
      <vt:lpstr>PowerPoint Presentation</vt:lpstr>
      <vt:lpstr>Multiprocessing &amp; Asyncio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Recommander system v20</dc:title>
  <dc:creator>Rafed Ben Jemaa</dc:creator>
  <cp:lastModifiedBy>Rafed Ben Jemaa</cp:lastModifiedBy>
  <cp:revision>1</cp:revision>
  <dcterms:created xsi:type="dcterms:W3CDTF">2022-11-17T19:09:26Z</dcterms:created>
  <dcterms:modified xsi:type="dcterms:W3CDTF">2022-11-18T09:06:59Z</dcterms:modified>
</cp:coreProperties>
</file>