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7B26-AD0C-1012-3C95-479428ACF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Recommander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B6979-1103-8495-BB2A-800A5D0F7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biblichor</a:t>
            </a:r>
            <a:endParaRPr lang="fr-FR" dirty="0"/>
          </a:p>
          <a:p>
            <a:r>
              <a:rPr lang="fr-FR" dirty="0" err="1"/>
              <a:t>rafed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428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105F-81A4-4A14-A0A5-D3637B32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EE65-C3B0-2408-F020-B26228EC2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966" y="2151032"/>
            <a:ext cx="10144872" cy="364913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800" dirty="0"/>
              <a:t>Multithreading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800" dirty="0" err="1"/>
              <a:t>Extract</a:t>
            </a:r>
            <a:r>
              <a:rPr lang="fr-FR" sz="2800" dirty="0"/>
              <a:t> &amp; </a:t>
            </a:r>
            <a:r>
              <a:rPr lang="fr-FR" sz="2800" dirty="0" err="1"/>
              <a:t>Load</a:t>
            </a:r>
            <a:r>
              <a:rPr lang="fr-FR" sz="2800" dirty="0"/>
              <a:t> optimisation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800" dirty="0"/>
              <a:t>Function optimisation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800" dirty="0"/>
              <a:t>RESULTS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8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04798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F979-51FE-0612-D39E-F146BB26B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0054"/>
            <a:ext cx="10131425" cy="1456267"/>
          </a:xfrm>
        </p:spPr>
        <p:txBody>
          <a:bodyPr/>
          <a:lstStyle/>
          <a:p>
            <a:r>
              <a:rPr lang="fr-FR" dirty="0"/>
              <a:t>I. Multithreading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12763D-D2FC-FE5C-B643-96C80CD91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883" y="1586753"/>
            <a:ext cx="8944344" cy="5031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402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848A-B68C-CD09-DF48-209EF468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60" y="0"/>
            <a:ext cx="10131425" cy="1456267"/>
          </a:xfrm>
        </p:spPr>
        <p:txBody>
          <a:bodyPr/>
          <a:lstStyle/>
          <a:p>
            <a:r>
              <a:rPr lang="fr-FR" dirty="0"/>
              <a:t>Multithreading in Our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AC5BDB-894B-3633-3FE7-CD1A4D8FB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29" y="1255579"/>
            <a:ext cx="9768356" cy="5494700"/>
          </a:xfrm>
        </p:spPr>
      </p:pic>
    </p:spTree>
    <p:extLst>
      <p:ext uri="{BB962C8B-B14F-4D97-AF65-F5344CB8AC3E}">
        <p14:creationId xmlns:p14="http://schemas.microsoft.com/office/powerpoint/2010/main" val="119761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247C-34C7-4646-A6E8-F245FE61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1341"/>
            <a:ext cx="10131425" cy="1456267"/>
          </a:xfrm>
        </p:spPr>
        <p:txBody>
          <a:bodyPr/>
          <a:lstStyle/>
          <a:p>
            <a:r>
              <a:rPr lang="fr-FR" dirty="0"/>
              <a:t>How ?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6439D2-B71B-D736-48E9-18F899793813}"/>
              </a:ext>
            </a:extLst>
          </p:cNvPr>
          <p:cNvSpPr/>
          <p:nvPr/>
        </p:nvSpPr>
        <p:spPr>
          <a:xfrm>
            <a:off x="1882586" y="1967754"/>
            <a:ext cx="8166847" cy="995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3E3B15F-36CD-9874-0CAC-9E0C8BEF3D7C}"/>
              </a:ext>
            </a:extLst>
          </p:cNvPr>
          <p:cNvSpPr/>
          <p:nvPr/>
        </p:nvSpPr>
        <p:spPr>
          <a:xfrm>
            <a:off x="1882585" y="4127870"/>
            <a:ext cx="8166847" cy="995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BD998D-A1D7-5FC8-E618-865A0C87448D}"/>
              </a:ext>
            </a:extLst>
          </p:cNvPr>
          <p:cNvSpPr/>
          <p:nvPr/>
        </p:nvSpPr>
        <p:spPr>
          <a:xfrm>
            <a:off x="2079814" y="1877608"/>
            <a:ext cx="2411504" cy="11980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User-to-User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C15027-EDB1-59EB-F227-455A400AF22C}"/>
              </a:ext>
            </a:extLst>
          </p:cNvPr>
          <p:cNvSpPr/>
          <p:nvPr/>
        </p:nvSpPr>
        <p:spPr>
          <a:xfrm>
            <a:off x="2294967" y="5330262"/>
            <a:ext cx="1757085" cy="11980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Item-to-Item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6F4874-E32A-1AF8-0202-211E565A242C}"/>
              </a:ext>
            </a:extLst>
          </p:cNvPr>
          <p:cNvSpPr/>
          <p:nvPr/>
        </p:nvSpPr>
        <p:spPr>
          <a:xfrm>
            <a:off x="6535263" y="1854449"/>
            <a:ext cx="793383" cy="11980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4B8E54-2C86-973E-26BB-9EBA91A143A2}"/>
              </a:ext>
            </a:extLst>
          </p:cNvPr>
          <p:cNvSpPr/>
          <p:nvPr/>
        </p:nvSpPr>
        <p:spPr>
          <a:xfrm>
            <a:off x="2294967" y="3992530"/>
            <a:ext cx="2411504" cy="11980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User-to-User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B8A1F0-3DA3-9F02-46DA-C922411C5156}"/>
              </a:ext>
            </a:extLst>
          </p:cNvPr>
          <p:cNvSpPr/>
          <p:nvPr/>
        </p:nvSpPr>
        <p:spPr>
          <a:xfrm>
            <a:off x="4634748" y="1900143"/>
            <a:ext cx="1757085" cy="11980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Item-to-Item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CFF35C-F0EC-9A85-66B6-C6DF1CEA1BA0}"/>
              </a:ext>
            </a:extLst>
          </p:cNvPr>
          <p:cNvSpPr/>
          <p:nvPr/>
        </p:nvSpPr>
        <p:spPr>
          <a:xfrm>
            <a:off x="4840934" y="3992529"/>
            <a:ext cx="793383" cy="11980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1734F2-3418-9B12-BF76-8B26D7466386}"/>
              </a:ext>
            </a:extLst>
          </p:cNvPr>
          <p:cNvSpPr txBox="1"/>
          <p:nvPr/>
        </p:nvSpPr>
        <p:spPr>
          <a:xfrm>
            <a:off x="8435778" y="2268799"/>
            <a:ext cx="12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D5FC3-D951-1569-9029-60AD6D3B3F7B}"/>
              </a:ext>
            </a:extLst>
          </p:cNvPr>
          <p:cNvSpPr txBox="1"/>
          <p:nvPr/>
        </p:nvSpPr>
        <p:spPr>
          <a:xfrm>
            <a:off x="8023413" y="4440745"/>
            <a:ext cx="143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Thread 1 &amp; 2</a:t>
            </a:r>
          </a:p>
        </p:txBody>
      </p:sp>
    </p:spTree>
    <p:extLst>
      <p:ext uri="{BB962C8B-B14F-4D97-AF65-F5344CB8AC3E}">
        <p14:creationId xmlns:p14="http://schemas.microsoft.com/office/powerpoint/2010/main" val="188168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86FA-53B3-6D42-9F42-4C931A61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Extract</a:t>
            </a:r>
            <a:r>
              <a:rPr lang="fr-FR" dirty="0"/>
              <a:t> &amp; </a:t>
            </a:r>
            <a:r>
              <a:rPr lang="fr-FR" dirty="0" err="1"/>
              <a:t>load</a:t>
            </a:r>
            <a:r>
              <a:rPr lang="fr-FR" dirty="0"/>
              <a:t>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34F7-54B5-56D4-7344-D1C4CED1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825" y="2339290"/>
            <a:ext cx="10131425" cy="3649133"/>
          </a:xfrm>
        </p:spPr>
        <p:txBody>
          <a:bodyPr>
            <a:normAutofit/>
          </a:bodyPr>
          <a:lstStyle/>
          <a:p>
            <a:r>
              <a:rPr lang="fr-FR" sz="2800" dirty="0"/>
              <a:t>Psycopg2 </a:t>
            </a:r>
          </a:p>
          <a:p>
            <a:r>
              <a:rPr lang="fr-FR" sz="2800" dirty="0"/>
              <a:t>SQL </a:t>
            </a:r>
            <a:r>
              <a:rPr lang="fr-FR" sz="2800" dirty="0" err="1"/>
              <a:t>Alchemy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1834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5656-A3CF-A768-2C2D-00292E3C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Merging_Tables</a:t>
            </a:r>
            <a:endParaRPr lang="fr-FR" sz="2000" dirty="0"/>
          </a:p>
          <a:p>
            <a:r>
              <a:rPr lang="fr-FR" sz="2000" dirty="0" err="1"/>
              <a:t>Users_History</a:t>
            </a:r>
            <a:r>
              <a:rPr lang="fr-FR" sz="2000" dirty="0"/>
              <a:t> | </a:t>
            </a:r>
            <a:r>
              <a:rPr lang="fr-FR" sz="2000" dirty="0" err="1"/>
              <a:t>Exp</a:t>
            </a:r>
            <a:r>
              <a:rPr lang="fr-FR" sz="2000" dirty="0"/>
              <a:t> 5000- 5000 – 5000 : 0,8s </a:t>
            </a:r>
            <a:r>
              <a:rPr lang="fr-FR" sz="2000" dirty="0">
                <a:sym typeface="Wingdings" panose="05000000000000000000" pitchFamily="2" charset="2"/>
              </a:rPr>
              <a:t> 0,039s</a:t>
            </a:r>
            <a:endParaRPr lang="fr-FR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8875FD-6814-2D11-E52C-E5AFF1C36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014303"/>
            <a:ext cx="1013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Function optimisation</a:t>
            </a:r>
          </a:p>
        </p:txBody>
      </p:sp>
    </p:spTree>
    <p:extLst>
      <p:ext uri="{BB962C8B-B14F-4D97-AF65-F5344CB8AC3E}">
        <p14:creationId xmlns:p14="http://schemas.microsoft.com/office/powerpoint/2010/main" val="179799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DA15-9ECF-4D40-A7D4-F13639C0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iv. </a:t>
            </a:r>
            <a:r>
              <a:rPr lang="fr-FR" dirty="0" err="1"/>
              <a:t>Results</a:t>
            </a:r>
            <a:endParaRPr lang="fr-FR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6EDF93-0564-7C47-B187-4999C116B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888816"/>
              </p:ext>
            </p:extLst>
          </p:nvPr>
        </p:nvGraphicFramePr>
        <p:xfrm>
          <a:off x="685800" y="2617694"/>
          <a:ext cx="10131423" cy="354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3754336485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2344204943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3395516380"/>
                    </a:ext>
                  </a:extLst>
                </a:gridCol>
              </a:tblGrid>
              <a:tr h="70821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BEFORE OPTIMISATION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AFTER OPTIMISATION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850966"/>
                  </a:ext>
                </a:extLst>
              </a:tr>
              <a:tr h="708212">
                <a:tc>
                  <a:txBody>
                    <a:bodyPr/>
                    <a:lstStyle/>
                    <a:p>
                      <a:r>
                        <a:rPr lang="fr-FR" dirty="0"/>
                        <a:t>50 – 50 -50 (batch)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058697"/>
                  </a:ext>
                </a:extLst>
              </a:tr>
              <a:tr h="708212">
                <a:tc>
                  <a:txBody>
                    <a:bodyPr/>
                    <a:lstStyle/>
                    <a:p>
                      <a:r>
                        <a:rPr lang="fr-FR" dirty="0"/>
                        <a:t>500 – 500 – 500 (batch)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694324"/>
                  </a:ext>
                </a:extLst>
              </a:tr>
              <a:tr h="708212">
                <a:tc>
                  <a:txBody>
                    <a:bodyPr/>
                    <a:lstStyle/>
                    <a:p>
                      <a:r>
                        <a:rPr lang="fr-FR" dirty="0"/>
                        <a:t>1000 – 1000 – 1000 (batch)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67650"/>
                  </a:ext>
                </a:extLst>
              </a:tr>
              <a:tr h="708212">
                <a:tc>
                  <a:txBody>
                    <a:bodyPr/>
                    <a:lstStyle/>
                    <a:p>
                      <a:r>
                        <a:rPr lang="fr-FR" dirty="0"/>
                        <a:t>5000 – 5000 – 5000 (streaming)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7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92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23CF-23AA-009D-9A41-4B1CA346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V. 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D54A-FBAA-2ABC-660A-A727F6CD7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2455832"/>
            <a:ext cx="10131425" cy="36491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CLUSTERING SUR USERS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CLUSTERING SUR BOOKS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RUN SUR LES 2 CLUSTERS</a:t>
            </a:r>
          </a:p>
        </p:txBody>
      </p:sp>
    </p:spTree>
    <p:extLst>
      <p:ext uri="{BB962C8B-B14F-4D97-AF65-F5344CB8AC3E}">
        <p14:creationId xmlns:p14="http://schemas.microsoft.com/office/powerpoint/2010/main" val="4190986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110</TotalTime>
  <Words>119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Recommander system</vt:lpstr>
      <vt:lpstr>Plan </vt:lpstr>
      <vt:lpstr>I. Multithreading</vt:lpstr>
      <vt:lpstr>Multithreading in Our model</vt:lpstr>
      <vt:lpstr>How ?</vt:lpstr>
      <vt:lpstr>Extract &amp; load optimisation</vt:lpstr>
      <vt:lpstr>III. Function optimisation</vt:lpstr>
      <vt:lpstr>iv. Results</vt:lpstr>
      <vt:lpstr>V.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Recommander system</dc:title>
  <dc:creator>Rafed Ben Jemaa</dc:creator>
  <cp:lastModifiedBy>Rafed Ben Jemaa</cp:lastModifiedBy>
  <cp:revision>3</cp:revision>
  <dcterms:created xsi:type="dcterms:W3CDTF">2022-11-24T20:00:57Z</dcterms:created>
  <dcterms:modified xsi:type="dcterms:W3CDTF">2022-11-24T21:51:47Z</dcterms:modified>
</cp:coreProperties>
</file>