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4"/>
  </p:notesMasterIdLst>
  <p:sldIdLst>
    <p:sldId id="257" r:id="rId2"/>
    <p:sldId id="259" r:id="rId3"/>
    <p:sldId id="265" r:id="rId4"/>
    <p:sldId id="262" r:id="rId5"/>
    <p:sldId id="266" r:id="rId6"/>
    <p:sldId id="268" r:id="rId7"/>
    <p:sldId id="263" r:id="rId8"/>
    <p:sldId id="260" r:id="rId9"/>
    <p:sldId id="261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F536B-1D63-4A3A-897F-9B5796FDDDA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70B2AC3-BEE9-4998-BC5A-0247412D1B67}">
      <dgm:prSet phldrT="[Text]" custT="1"/>
      <dgm:spPr/>
      <dgm:t>
        <a:bodyPr/>
        <a:lstStyle/>
        <a:p>
          <a:r>
            <a:rPr lang="fr-FR" sz="3200" dirty="0" err="1"/>
            <a:t>Hybrid</a:t>
          </a:r>
          <a:endParaRPr lang="fr-FR" sz="3200" dirty="0"/>
        </a:p>
      </dgm:t>
    </dgm:pt>
    <dgm:pt modelId="{31166360-629F-4399-AB25-B9CBB1618EF0}" type="sibTrans" cxnId="{DBC6CADA-BF24-4824-9889-3818EF1C9836}">
      <dgm:prSet/>
      <dgm:spPr/>
      <dgm:t>
        <a:bodyPr/>
        <a:lstStyle/>
        <a:p>
          <a:endParaRPr lang="fr-FR"/>
        </a:p>
      </dgm:t>
    </dgm:pt>
    <dgm:pt modelId="{E626499B-D8E4-4FC5-8D30-19E3708FF1F9}" type="parTrans" cxnId="{DBC6CADA-BF24-4824-9889-3818EF1C9836}">
      <dgm:prSet/>
      <dgm:spPr/>
      <dgm:t>
        <a:bodyPr/>
        <a:lstStyle/>
        <a:p>
          <a:endParaRPr lang="fr-FR"/>
        </a:p>
      </dgm:t>
    </dgm:pt>
    <dgm:pt modelId="{CA7A0A11-4C60-4366-B2F0-B73B613B7CE1}">
      <dgm:prSet phldrT="[Text]" custT="1"/>
      <dgm:spPr/>
      <dgm:t>
        <a:bodyPr/>
        <a:lstStyle/>
        <a:p>
          <a:pPr algn="l"/>
          <a:r>
            <a:rPr lang="fr-FR" sz="3200" dirty="0"/>
            <a:t>Collaborative Filtering : USER - To - USER </a:t>
          </a:r>
        </a:p>
      </dgm:t>
    </dgm:pt>
    <dgm:pt modelId="{58C68DB5-9ADD-4807-83AF-BA122BBE71AB}" type="sibTrans" cxnId="{FC0FD2CE-7C1E-4CA6-8693-3C3591AF7167}">
      <dgm:prSet/>
      <dgm:spPr/>
      <dgm:t>
        <a:bodyPr/>
        <a:lstStyle/>
        <a:p>
          <a:endParaRPr lang="fr-FR"/>
        </a:p>
      </dgm:t>
    </dgm:pt>
    <dgm:pt modelId="{3E71865C-8C5A-486B-A7B7-C96824112ED6}" type="parTrans" cxnId="{FC0FD2CE-7C1E-4CA6-8693-3C3591AF7167}">
      <dgm:prSet/>
      <dgm:spPr/>
      <dgm:t>
        <a:bodyPr/>
        <a:lstStyle/>
        <a:p>
          <a:endParaRPr lang="fr-FR"/>
        </a:p>
      </dgm:t>
    </dgm:pt>
    <dgm:pt modelId="{488BF4FB-8C3A-4EB3-A5DC-FF390BFA5EBB}">
      <dgm:prSet phldrT="[Text]" custT="1"/>
      <dgm:spPr/>
      <dgm:t>
        <a:bodyPr/>
        <a:lstStyle/>
        <a:p>
          <a:r>
            <a:rPr lang="fr-FR" sz="3200" dirty="0"/>
            <a:t>Content Based Recommander</a:t>
          </a:r>
        </a:p>
      </dgm:t>
    </dgm:pt>
    <dgm:pt modelId="{D8FB3DA8-2B26-463E-BBFD-611BD51B1200}" type="sibTrans" cxnId="{38CFBF78-F364-4383-9D14-9FE83C6BBDA9}">
      <dgm:prSet/>
      <dgm:spPr/>
      <dgm:t>
        <a:bodyPr/>
        <a:lstStyle/>
        <a:p>
          <a:endParaRPr lang="fr-FR"/>
        </a:p>
      </dgm:t>
    </dgm:pt>
    <dgm:pt modelId="{4A080202-9EA4-4890-B828-D03DD6193A5C}" type="parTrans" cxnId="{38CFBF78-F364-4383-9D14-9FE83C6BBDA9}">
      <dgm:prSet/>
      <dgm:spPr/>
      <dgm:t>
        <a:bodyPr/>
        <a:lstStyle/>
        <a:p>
          <a:endParaRPr lang="fr-FR"/>
        </a:p>
      </dgm:t>
    </dgm:pt>
    <dgm:pt modelId="{A09FF655-8EEA-46A5-9B1D-2B2EF900280A}" type="pres">
      <dgm:prSet presAssocID="{5B1F536B-1D63-4A3A-897F-9B5796FDDDAD}" presName="Name0" presStyleCnt="0">
        <dgm:presLayoutVars>
          <dgm:chMax val="7"/>
          <dgm:chPref val="7"/>
          <dgm:dir/>
        </dgm:presLayoutVars>
      </dgm:prSet>
      <dgm:spPr/>
    </dgm:pt>
    <dgm:pt modelId="{72BF4A7E-0C34-4E97-AD95-7265CCC7184B}" type="pres">
      <dgm:prSet presAssocID="{5B1F536B-1D63-4A3A-897F-9B5796FDDDAD}" presName="Name1" presStyleCnt="0"/>
      <dgm:spPr/>
    </dgm:pt>
    <dgm:pt modelId="{67705A04-026C-444E-8E99-361C1A527762}" type="pres">
      <dgm:prSet presAssocID="{5B1F536B-1D63-4A3A-897F-9B5796FDDDAD}" presName="cycle" presStyleCnt="0"/>
      <dgm:spPr/>
    </dgm:pt>
    <dgm:pt modelId="{C82AC81C-4D40-4CE1-964A-0D139679ED60}" type="pres">
      <dgm:prSet presAssocID="{5B1F536B-1D63-4A3A-897F-9B5796FDDDAD}" presName="srcNode" presStyleLbl="node1" presStyleIdx="0" presStyleCnt="3"/>
      <dgm:spPr/>
    </dgm:pt>
    <dgm:pt modelId="{F4743EC9-AB7A-4DBE-9850-CDFB09485578}" type="pres">
      <dgm:prSet presAssocID="{5B1F536B-1D63-4A3A-897F-9B5796FDDDAD}" presName="conn" presStyleLbl="parChTrans1D2" presStyleIdx="0" presStyleCnt="1"/>
      <dgm:spPr/>
    </dgm:pt>
    <dgm:pt modelId="{7D846D22-C6D9-4C08-9D32-2B35B031E24E}" type="pres">
      <dgm:prSet presAssocID="{5B1F536B-1D63-4A3A-897F-9B5796FDDDAD}" presName="extraNode" presStyleLbl="node1" presStyleIdx="0" presStyleCnt="3"/>
      <dgm:spPr/>
    </dgm:pt>
    <dgm:pt modelId="{32482BBC-D81D-4E48-803C-8D812C637CBA}" type="pres">
      <dgm:prSet presAssocID="{5B1F536B-1D63-4A3A-897F-9B5796FDDDAD}" presName="dstNode" presStyleLbl="node1" presStyleIdx="0" presStyleCnt="3"/>
      <dgm:spPr/>
    </dgm:pt>
    <dgm:pt modelId="{597EC112-429A-49B6-86D7-BD73719C261F}" type="pres">
      <dgm:prSet presAssocID="{488BF4FB-8C3A-4EB3-A5DC-FF390BFA5EBB}" presName="text_1" presStyleLbl="node1" presStyleIdx="0" presStyleCnt="3">
        <dgm:presLayoutVars>
          <dgm:bulletEnabled val="1"/>
        </dgm:presLayoutVars>
      </dgm:prSet>
      <dgm:spPr/>
    </dgm:pt>
    <dgm:pt modelId="{92CB2F72-33CA-4BC7-9AA9-EC48F6FC3764}" type="pres">
      <dgm:prSet presAssocID="{488BF4FB-8C3A-4EB3-A5DC-FF390BFA5EBB}" presName="accent_1" presStyleCnt="0"/>
      <dgm:spPr/>
    </dgm:pt>
    <dgm:pt modelId="{70ACA6D3-2B1F-4AEF-9EF5-F8B0AC04B3F4}" type="pres">
      <dgm:prSet presAssocID="{488BF4FB-8C3A-4EB3-A5DC-FF390BFA5EBB}" presName="accentRepeatNode" presStyleLbl="solidFgAcc1" presStyleIdx="0" presStyleCnt="3"/>
      <dgm:spPr/>
    </dgm:pt>
    <dgm:pt modelId="{D157F75F-10EC-4803-B753-02731798B8DC}" type="pres">
      <dgm:prSet presAssocID="{CA7A0A11-4C60-4366-B2F0-B73B613B7CE1}" presName="text_2" presStyleLbl="node1" presStyleIdx="1" presStyleCnt="3">
        <dgm:presLayoutVars>
          <dgm:bulletEnabled val="1"/>
        </dgm:presLayoutVars>
      </dgm:prSet>
      <dgm:spPr/>
    </dgm:pt>
    <dgm:pt modelId="{879886BB-74DE-4C9B-BB39-8E1BBA8BCF23}" type="pres">
      <dgm:prSet presAssocID="{CA7A0A11-4C60-4366-B2F0-B73B613B7CE1}" presName="accent_2" presStyleCnt="0"/>
      <dgm:spPr/>
    </dgm:pt>
    <dgm:pt modelId="{2BBD6611-F729-415B-B592-57685E1CFEE4}" type="pres">
      <dgm:prSet presAssocID="{CA7A0A11-4C60-4366-B2F0-B73B613B7CE1}" presName="accentRepeatNode" presStyleLbl="solidFgAcc1" presStyleIdx="1" presStyleCnt="3"/>
      <dgm:spPr/>
    </dgm:pt>
    <dgm:pt modelId="{8DEFDB59-2C3B-4B99-A373-BEA45C112D25}" type="pres">
      <dgm:prSet presAssocID="{A70B2AC3-BEE9-4998-BC5A-0247412D1B67}" presName="text_3" presStyleLbl="node1" presStyleIdx="2" presStyleCnt="3">
        <dgm:presLayoutVars>
          <dgm:bulletEnabled val="1"/>
        </dgm:presLayoutVars>
      </dgm:prSet>
      <dgm:spPr/>
    </dgm:pt>
    <dgm:pt modelId="{687FA751-9005-4133-AD41-F8A3D418D3D0}" type="pres">
      <dgm:prSet presAssocID="{A70B2AC3-BEE9-4998-BC5A-0247412D1B67}" presName="accent_3" presStyleCnt="0"/>
      <dgm:spPr/>
    </dgm:pt>
    <dgm:pt modelId="{B56CB60E-A808-4E0F-ACD6-27F9D9AF95FD}" type="pres">
      <dgm:prSet presAssocID="{A70B2AC3-BEE9-4998-BC5A-0247412D1B67}" presName="accentRepeatNode" presStyleLbl="solidFgAcc1" presStyleIdx="2" presStyleCnt="3"/>
      <dgm:spPr/>
    </dgm:pt>
  </dgm:ptLst>
  <dgm:cxnLst>
    <dgm:cxn modelId="{38CFBF78-F364-4383-9D14-9FE83C6BBDA9}" srcId="{5B1F536B-1D63-4A3A-897F-9B5796FDDDAD}" destId="{488BF4FB-8C3A-4EB3-A5DC-FF390BFA5EBB}" srcOrd="0" destOrd="0" parTransId="{4A080202-9EA4-4890-B828-D03DD6193A5C}" sibTransId="{D8FB3DA8-2B26-463E-BBFD-611BD51B1200}"/>
    <dgm:cxn modelId="{0D644D8B-B80E-4B1F-BC52-8E79A1FB3FC1}" type="presOf" srcId="{A70B2AC3-BEE9-4998-BC5A-0247412D1B67}" destId="{8DEFDB59-2C3B-4B99-A373-BEA45C112D25}" srcOrd="0" destOrd="0" presId="urn:microsoft.com/office/officeart/2008/layout/VerticalCurvedList"/>
    <dgm:cxn modelId="{E4C21D97-6401-40D6-ABC7-4FAE36A79B7D}" type="presOf" srcId="{CA7A0A11-4C60-4366-B2F0-B73B613B7CE1}" destId="{D157F75F-10EC-4803-B753-02731798B8DC}" srcOrd="0" destOrd="0" presId="urn:microsoft.com/office/officeart/2008/layout/VerticalCurvedList"/>
    <dgm:cxn modelId="{A08164A0-3A8F-402F-BB40-24D93E1B02D6}" type="presOf" srcId="{D8FB3DA8-2B26-463E-BBFD-611BD51B1200}" destId="{F4743EC9-AB7A-4DBE-9850-CDFB09485578}" srcOrd="0" destOrd="0" presId="urn:microsoft.com/office/officeart/2008/layout/VerticalCurvedList"/>
    <dgm:cxn modelId="{FC0FD2CE-7C1E-4CA6-8693-3C3591AF7167}" srcId="{5B1F536B-1D63-4A3A-897F-9B5796FDDDAD}" destId="{CA7A0A11-4C60-4366-B2F0-B73B613B7CE1}" srcOrd="1" destOrd="0" parTransId="{3E71865C-8C5A-486B-A7B7-C96824112ED6}" sibTransId="{58C68DB5-9ADD-4807-83AF-BA122BBE71AB}"/>
    <dgm:cxn modelId="{27A7E7CE-188D-4033-A4B3-DC0ED89C8321}" type="presOf" srcId="{5B1F536B-1D63-4A3A-897F-9B5796FDDDAD}" destId="{A09FF655-8EEA-46A5-9B1D-2B2EF900280A}" srcOrd="0" destOrd="0" presId="urn:microsoft.com/office/officeart/2008/layout/VerticalCurvedList"/>
    <dgm:cxn modelId="{17AEB5D8-B647-4C01-92EA-B93654F6A67E}" type="presOf" srcId="{488BF4FB-8C3A-4EB3-A5DC-FF390BFA5EBB}" destId="{597EC112-429A-49B6-86D7-BD73719C261F}" srcOrd="0" destOrd="0" presId="urn:microsoft.com/office/officeart/2008/layout/VerticalCurvedList"/>
    <dgm:cxn modelId="{DBC6CADA-BF24-4824-9889-3818EF1C9836}" srcId="{5B1F536B-1D63-4A3A-897F-9B5796FDDDAD}" destId="{A70B2AC3-BEE9-4998-BC5A-0247412D1B67}" srcOrd="2" destOrd="0" parTransId="{E626499B-D8E4-4FC5-8D30-19E3708FF1F9}" sibTransId="{31166360-629F-4399-AB25-B9CBB1618EF0}"/>
    <dgm:cxn modelId="{5B64E273-8D46-49F3-8932-0C0644595057}" type="presParOf" srcId="{A09FF655-8EEA-46A5-9B1D-2B2EF900280A}" destId="{72BF4A7E-0C34-4E97-AD95-7265CCC7184B}" srcOrd="0" destOrd="0" presId="urn:microsoft.com/office/officeart/2008/layout/VerticalCurvedList"/>
    <dgm:cxn modelId="{38874AD1-4927-4EBF-97BD-600E037909EB}" type="presParOf" srcId="{72BF4A7E-0C34-4E97-AD95-7265CCC7184B}" destId="{67705A04-026C-444E-8E99-361C1A527762}" srcOrd="0" destOrd="0" presId="urn:microsoft.com/office/officeart/2008/layout/VerticalCurvedList"/>
    <dgm:cxn modelId="{0A1C81DC-8196-47AF-AB59-AC46A7591021}" type="presParOf" srcId="{67705A04-026C-444E-8E99-361C1A527762}" destId="{C82AC81C-4D40-4CE1-964A-0D139679ED60}" srcOrd="0" destOrd="0" presId="urn:microsoft.com/office/officeart/2008/layout/VerticalCurvedList"/>
    <dgm:cxn modelId="{FA458F5F-4B90-43A2-8E20-47EF107B6C7A}" type="presParOf" srcId="{67705A04-026C-444E-8E99-361C1A527762}" destId="{F4743EC9-AB7A-4DBE-9850-CDFB09485578}" srcOrd="1" destOrd="0" presId="urn:microsoft.com/office/officeart/2008/layout/VerticalCurvedList"/>
    <dgm:cxn modelId="{18251F80-EEE9-4F00-AEAA-AE8033FADC41}" type="presParOf" srcId="{67705A04-026C-444E-8E99-361C1A527762}" destId="{7D846D22-C6D9-4C08-9D32-2B35B031E24E}" srcOrd="2" destOrd="0" presId="urn:microsoft.com/office/officeart/2008/layout/VerticalCurvedList"/>
    <dgm:cxn modelId="{634922EB-05C5-4210-96AE-CA2C0847C114}" type="presParOf" srcId="{67705A04-026C-444E-8E99-361C1A527762}" destId="{32482BBC-D81D-4E48-803C-8D812C637CBA}" srcOrd="3" destOrd="0" presId="urn:microsoft.com/office/officeart/2008/layout/VerticalCurvedList"/>
    <dgm:cxn modelId="{299DCDA7-5D15-4BD1-85F5-3E370E5EA9BA}" type="presParOf" srcId="{72BF4A7E-0C34-4E97-AD95-7265CCC7184B}" destId="{597EC112-429A-49B6-86D7-BD73719C261F}" srcOrd="1" destOrd="0" presId="urn:microsoft.com/office/officeart/2008/layout/VerticalCurvedList"/>
    <dgm:cxn modelId="{781FEB4C-1685-4E28-9E9D-D66198CC8F1B}" type="presParOf" srcId="{72BF4A7E-0C34-4E97-AD95-7265CCC7184B}" destId="{92CB2F72-33CA-4BC7-9AA9-EC48F6FC3764}" srcOrd="2" destOrd="0" presId="urn:microsoft.com/office/officeart/2008/layout/VerticalCurvedList"/>
    <dgm:cxn modelId="{52E19843-4FAC-4DBA-94A1-4DF3A3083C36}" type="presParOf" srcId="{92CB2F72-33CA-4BC7-9AA9-EC48F6FC3764}" destId="{70ACA6D3-2B1F-4AEF-9EF5-F8B0AC04B3F4}" srcOrd="0" destOrd="0" presId="urn:microsoft.com/office/officeart/2008/layout/VerticalCurvedList"/>
    <dgm:cxn modelId="{2DFA007E-593D-494F-BF64-0AE98E2EA9E4}" type="presParOf" srcId="{72BF4A7E-0C34-4E97-AD95-7265CCC7184B}" destId="{D157F75F-10EC-4803-B753-02731798B8DC}" srcOrd="3" destOrd="0" presId="urn:microsoft.com/office/officeart/2008/layout/VerticalCurvedList"/>
    <dgm:cxn modelId="{AA35F206-A3E1-46DB-8E77-A178B0FB4FFC}" type="presParOf" srcId="{72BF4A7E-0C34-4E97-AD95-7265CCC7184B}" destId="{879886BB-74DE-4C9B-BB39-8E1BBA8BCF23}" srcOrd="4" destOrd="0" presId="urn:microsoft.com/office/officeart/2008/layout/VerticalCurvedList"/>
    <dgm:cxn modelId="{E9FF4657-CDAF-4D18-83D5-294A5D70BFC2}" type="presParOf" srcId="{879886BB-74DE-4C9B-BB39-8E1BBA8BCF23}" destId="{2BBD6611-F729-415B-B592-57685E1CFEE4}" srcOrd="0" destOrd="0" presId="urn:microsoft.com/office/officeart/2008/layout/VerticalCurvedList"/>
    <dgm:cxn modelId="{AE63018F-3AD0-4AB7-9717-155764C91B4C}" type="presParOf" srcId="{72BF4A7E-0C34-4E97-AD95-7265CCC7184B}" destId="{8DEFDB59-2C3B-4B99-A373-BEA45C112D25}" srcOrd="5" destOrd="0" presId="urn:microsoft.com/office/officeart/2008/layout/VerticalCurvedList"/>
    <dgm:cxn modelId="{ECE91889-F92E-4C4B-AE57-7E09B5AADFF4}" type="presParOf" srcId="{72BF4A7E-0C34-4E97-AD95-7265CCC7184B}" destId="{687FA751-9005-4133-AD41-F8A3D418D3D0}" srcOrd="6" destOrd="0" presId="urn:microsoft.com/office/officeart/2008/layout/VerticalCurvedList"/>
    <dgm:cxn modelId="{F9AB4677-56EA-4B3D-B729-D37F0A3229F6}" type="presParOf" srcId="{687FA751-9005-4133-AD41-F8A3D418D3D0}" destId="{B56CB60E-A808-4E0F-ACD6-27F9D9AF95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684B7-8BDF-458D-BD8F-4EE2E7CF9700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D5217B9-A169-434F-B706-51DD8C3425F9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</a:t>
          </a:r>
        </a:p>
      </dgm:t>
    </dgm:pt>
    <dgm:pt modelId="{0B45DA60-E4D3-4338-9E54-B310716FDE20}" type="parTrans" cxnId="{005EEBB9-39DB-45D8-9F78-786028E49EB9}">
      <dgm:prSet/>
      <dgm:spPr/>
      <dgm:t>
        <a:bodyPr/>
        <a:lstStyle/>
        <a:p>
          <a:endParaRPr lang="fr-FR"/>
        </a:p>
      </dgm:t>
    </dgm:pt>
    <dgm:pt modelId="{8EBCB239-6796-491B-820D-1A631234AEF4}" type="sibTrans" cxnId="{005EEBB9-39DB-45D8-9F78-786028E49EB9}">
      <dgm:prSet/>
      <dgm:spPr/>
      <dgm:t>
        <a:bodyPr/>
        <a:lstStyle/>
        <a:p>
          <a:endParaRPr lang="fr-FR"/>
        </a:p>
      </dgm:t>
    </dgm:pt>
    <dgm:pt modelId="{A653545A-07E9-4A55-A9C8-95297E40431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E</a:t>
          </a:r>
        </a:p>
      </dgm:t>
    </dgm:pt>
    <dgm:pt modelId="{B14A334E-EC40-40F3-95A6-B9153EC85305}" type="parTrans" cxnId="{AAD39295-B473-46BC-AFC3-32F3AAD0BC40}">
      <dgm:prSet/>
      <dgm:spPr/>
      <dgm:t>
        <a:bodyPr/>
        <a:lstStyle/>
        <a:p>
          <a:endParaRPr lang="fr-FR"/>
        </a:p>
      </dgm:t>
    </dgm:pt>
    <dgm:pt modelId="{1C5566D4-3513-4757-ACA6-F81662C03C69}" type="sibTrans" cxnId="{AAD39295-B473-46BC-AFC3-32F3AAD0BC40}">
      <dgm:prSet/>
      <dgm:spPr/>
      <dgm:t>
        <a:bodyPr/>
        <a:lstStyle/>
        <a:p>
          <a:endParaRPr lang="fr-FR"/>
        </a:p>
      </dgm:t>
    </dgm:pt>
    <dgm:pt modelId="{00465EDE-1AC3-442D-9C70-5D121795CC81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B</a:t>
          </a:r>
        </a:p>
      </dgm:t>
    </dgm:pt>
    <dgm:pt modelId="{05108340-7AC7-4A85-AD4D-461F612A5360}" type="parTrans" cxnId="{A16E47D2-48DA-4F4F-8898-E8511FA31690}">
      <dgm:prSet/>
      <dgm:spPr/>
      <dgm:t>
        <a:bodyPr/>
        <a:lstStyle/>
        <a:p>
          <a:endParaRPr lang="fr-FR"/>
        </a:p>
      </dgm:t>
    </dgm:pt>
    <dgm:pt modelId="{7B724FE3-2B40-4B94-AB5B-DE3538F56403}" type="sibTrans" cxnId="{A16E47D2-48DA-4F4F-8898-E8511FA31690}">
      <dgm:prSet/>
      <dgm:spPr/>
      <dgm:t>
        <a:bodyPr/>
        <a:lstStyle/>
        <a:p>
          <a:endParaRPr lang="fr-FR"/>
        </a:p>
      </dgm:t>
    </dgm:pt>
    <dgm:pt modelId="{7DD1B818-9C1B-4487-A779-660454AE554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D</a:t>
          </a:r>
        </a:p>
      </dgm:t>
    </dgm:pt>
    <dgm:pt modelId="{9B4558BA-7BDD-4786-9584-85756E18AD5C}" type="parTrans" cxnId="{DA450BA9-D94A-4B29-8487-28D91C5DABD2}">
      <dgm:prSet/>
      <dgm:spPr/>
      <dgm:t>
        <a:bodyPr/>
        <a:lstStyle/>
        <a:p>
          <a:endParaRPr lang="fr-FR"/>
        </a:p>
      </dgm:t>
    </dgm:pt>
    <dgm:pt modelId="{4C40DE9D-5EC5-4747-98FB-3AB77A2358A0}" type="sibTrans" cxnId="{DA450BA9-D94A-4B29-8487-28D91C5DABD2}">
      <dgm:prSet/>
      <dgm:spPr/>
      <dgm:t>
        <a:bodyPr/>
        <a:lstStyle/>
        <a:p>
          <a:endParaRPr lang="fr-FR"/>
        </a:p>
      </dgm:t>
    </dgm:pt>
    <dgm:pt modelId="{8789EB9C-923E-43F8-A04B-7E7E79D62786}" type="pres">
      <dgm:prSet presAssocID="{866684B7-8BDF-458D-BD8F-4EE2E7CF970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FCD965B-7D60-4E21-B26E-723443580A36}" type="pres">
      <dgm:prSet presAssocID="{7DD1B818-9C1B-4487-A779-660454AE5547}" presName="Accent4" presStyleCnt="0"/>
      <dgm:spPr/>
    </dgm:pt>
    <dgm:pt modelId="{7852E95E-B9B1-4910-B3B1-D78DA81AABA1}" type="pres">
      <dgm:prSet presAssocID="{7DD1B818-9C1B-4487-A779-660454AE5547}" presName="Accent" presStyleLbl="node1" presStyleIdx="0" presStyleCnt="4"/>
      <dgm:spPr/>
    </dgm:pt>
    <dgm:pt modelId="{F99D5C23-F7FB-4856-ABCB-2FBC26F83053}" type="pres">
      <dgm:prSet presAssocID="{7DD1B818-9C1B-4487-A779-660454AE5547}" presName="ParentBackground4" presStyleCnt="0"/>
      <dgm:spPr/>
    </dgm:pt>
    <dgm:pt modelId="{3BEE6807-839B-4FF4-92AD-48AAB01C4D53}" type="pres">
      <dgm:prSet presAssocID="{7DD1B818-9C1B-4487-A779-660454AE5547}" presName="ParentBackground" presStyleLbl="fgAcc1" presStyleIdx="0" presStyleCnt="4"/>
      <dgm:spPr/>
    </dgm:pt>
    <dgm:pt modelId="{E29F0ADA-CA50-4581-843A-6D6FC326899E}" type="pres">
      <dgm:prSet presAssocID="{7DD1B818-9C1B-4487-A779-660454AE554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725E70-6464-43DC-9507-AC5C66B37832}" type="pres">
      <dgm:prSet presAssocID="{00465EDE-1AC3-442D-9C70-5D121795CC81}" presName="Accent3" presStyleCnt="0"/>
      <dgm:spPr/>
    </dgm:pt>
    <dgm:pt modelId="{9815E9C4-828E-4485-AAD2-541A84BB9513}" type="pres">
      <dgm:prSet presAssocID="{00465EDE-1AC3-442D-9C70-5D121795CC81}" presName="Accent" presStyleLbl="node1" presStyleIdx="1" presStyleCnt="4"/>
      <dgm:spPr/>
    </dgm:pt>
    <dgm:pt modelId="{A759D2F5-98C1-432F-B341-8DD5299CE70D}" type="pres">
      <dgm:prSet presAssocID="{00465EDE-1AC3-442D-9C70-5D121795CC81}" presName="ParentBackground3" presStyleCnt="0"/>
      <dgm:spPr/>
    </dgm:pt>
    <dgm:pt modelId="{65212038-86FD-460B-81F8-A7A9240895F7}" type="pres">
      <dgm:prSet presAssocID="{00465EDE-1AC3-442D-9C70-5D121795CC81}" presName="ParentBackground" presStyleLbl="fgAcc1" presStyleIdx="1" presStyleCnt="4"/>
      <dgm:spPr/>
    </dgm:pt>
    <dgm:pt modelId="{C5C87ECA-66B3-4A36-9753-9CEB8D7C7F00}" type="pres">
      <dgm:prSet presAssocID="{00465EDE-1AC3-442D-9C70-5D121795CC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9DC4B-631C-46E2-9F76-9C5DCE69410A}" type="pres">
      <dgm:prSet presAssocID="{A653545A-07E9-4A55-A9C8-95297E404317}" presName="Accent2" presStyleCnt="0"/>
      <dgm:spPr/>
    </dgm:pt>
    <dgm:pt modelId="{4D2EA1C2-6E7E-49C9-8EE7-C19A03191DBD}" type="pres">
      <dgm:prSet presAssocID="{A653545A-07E9-4A55-A9C8-95297E404317}" presName="Accent" presStyleLbl="node1" presStyleIdx="2" presStyleCnt="4"/>
      <dgm:spPr/>
    </dgm:pt>
    <dgm:pt modelId="{89D860D3-9F4A-435C-8E66-BC608E7F52DC}" type="pres">
      <dgm:prSet presAssocID="{A653545A-07E9-4A55-A9C8-95297E404317}" presName="ParentBackground2" presStyleCnt="0"/>
      <dgm:spPr/>
    </dgm:pt>
    <dgm:pt modelId="{BE5EE952-29C3-428F-A497-1B5E37EE3084}" type="pres">
      <dgm:prSet presAssocID="{A653545A-07E9-4A55-A9C8-95297E404317}" presName="ParentBackground" presStyleLbl="fgAcc1" presStyleIdx="2" presStyleCnt="4"/>
      <dgm:spPr/>
    </dgm:pt>
    <dgm:pt modelId="{D8C77B87-6388-40F9-B6EB-651E45498DD3}" type="pres">
      <dgm:prSet presAssocID="{A653545A-07E9-4A55-A9C8-95297E40431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F225E58-DBE9-47A9-8757-845452D96C0E}" type="pres">
      <dgm:prSet presAssocID="{4D5217B9-A169-434F-B706-51DD8C3425F9}" presName="Accent1" presStyleCnt="0"/>
      <dgm:spPr/>
    </dgm:pt>
    <dgm:pt modelId="{A0A3606D-38B0-4431-88FB-FE7EAD8BCD01}" type="pres">
      <dgm:prSet presAssocID="{4D5217B9-A169-434F-B706-51DD8C3425F9}" presName="Accent" presStyleLbl="node1" presStyleIdx="3" presStyleCnt="4"/>
      <dgm:spPr/>
    </dgm:pt>
    <dgm:pt modelId="{6B13F34D-650A-438F-BFAA-BFCF8733897D}" type="pres">
      <dgm:prSet presAssocID="{4D5217B9-A169-434F-B706-51DD8C3425F9}" presName="ParentBackground1" presStyleCnt="0"/>
      <dgm:spPr/>
    </dgm:pt>
    <dgm:pt modelId="{27B425E4-7A65-43A4-A076-02DE92A3757C}" type="pres">
      <dgm:prSet presAssocID="{4D5217B9-A169-434F-B706-51DD8C3425F9}" presName="ParentBackground" presStyleLbl="fgAcc1" presStyleIdx="3" presStyleCnt="4"/>
      <dgm:spPr/>
    </dgm:pt>
    <dgm:pt modelId="{DB248525-AEBD-48A0-8BE7-E8FE08947685}" type="pres">
      <dgm:prSet presAssocID="{4D5217B9-A169-434F-B706-51DD8C3425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A1D10D-CD26-42AC-824A-E7A8F3FEDB38}" type="presOf" srcId="{7DD1B818-9C1B-4487-A779-660454AE5547}" destId="{E29F0ADA-CA50-4581-843A-6D6FC326899E}" srcOrd="1" destOrd="0" presId="urn:microsoft.com/office/officeart/2011/layout/CircleProcess"/>
    <dgm:cxn modelId="{2DC98E17-EB0F-4252-9E98-3E2D3DE39019}" type="presOf" srcId="{7DD1B818-9C1B-4487-A779-660454AE5547}" destId="{3BEE6807-839B-4FF4-92AD-48AAB01C4D53}" srcOrd="0" destOrd="0" presId="urn:microsoft.com/office/officeart/2011/layout/CircleProcess"/>
    <dgm:cxn modelId="{D8374128-36A7-4697-9D11-D42DB0795844}" type="presOf" srcId="{00465EDE-1AC3-442D-9C70-5D121795CC81}" destId="{C5C87ECA-66B3-4A36-9753-9CEB8D7C7F00}" srcOrd="1" destOrd="0" presId="urn:microsoft.com/office/officeart/2011/layout/CircleProcess"/>
    <dgm:cxn modelId="{51291C38-F693-4A69-846A-F9CFBEF10929}" type="presOf" srcId="{A653545A-07E9-4A55-A9C8-95297E404317}" destId="{BE5EE952-29C3-428F-A497-1B5E37EE3084}" srcOrd="0" destOrd="0" presId="urn:microsoft.com/office/officeart/2011/layout/CircleProcess"/>
    <dgm:cxn modelId="{EBF95940-2224-4E8F-9D02-2980449E79D9}" type="presOf" srcId="{4D5217B9-A169-434F-B706-51DD8C3425F9}" destId="{DB248525-AEBD-48A0-8BE7-E8FE08947685}" srcOrd="1" destOrd="0" presId="urn:microsoft.com/office/officeart/2011/layout/CircleProcess"/>
    <dgm:cxn modelId="{E3C84A5A-CFC4-4289-9007-A730321A0E25}" type="presOf" srcId="{866684B7-8BDF-458D-BD8F-4EE2E7CF9700}" destId="{8789EB9C-923E-43F8-A04B-7E7E79D62786}" srcOrd="0" destOrd="0" presId="urn:microsoft.com/office/officeart/2011/layout/CircleProcess"/>
    <dgm:cxn modelId="{AAD39295-B473-46BC-AFC3-32F3AAD0BC40}" srcId="{866684B7-8BDF-458D-BD8F-4EE2E7CF9700}" destId="{A653545A-07E9-4A55-A9C8-95297E404317}" srcOrd="1" destOrd="0" parTransId="{B14A334E-EC40-40F3-95A6-B9153EC85305}" sibTransId="{1C5566D4-3513-4757-ACA6-F81662C03C69}"/>
    <dgm:cxn modelId="{DA450BA9-D94A-4B29-8487-28D91C5DABD2}" srcId="{866684B7-8BDF-458D-BD8F-4EE2E7CF9700}" destId="{7DD1B818-9C1B-4487-A779-660454AE5547}" srcOrd="3" destOrd="0" parTransId="{9B4558BA-7BDD-4786-9584-85756E18AD5C}" sibTransId="{4C40DE9D-5EC5-4747-98FB-3AB77A2358A0}"/>
    <dgm:cxn modelId="{005EEBB9-39DB-45D8-9F78-786028E49EB9}" srcId="{866684B7-8BDF-458D-BD8F-4EE2E7CF9700}" destId="{4D5217B9-A169-434F-B706-51DD8C3425F9}" srcOrd="0" destOrd="0" parTransId="{0B45DA60-E4D3-4338-9E54-B310716FDE20}" sibTransId="{8EBCB239-6796-491B-820D-1A631234AEF4}"/>
    <dgm:cxn modelId="{C5EA79C3-6C11-480F-8ECF-09A6E93B556A}" type="presOf" srcId="{4D5217B9-A169-434F-B706-51DD8C3425F9}" destId="{27B425E4-7A65-43A4-A076-02DE92A3757C}" srcOrd="0" destOrd="0" presId="urn:microsoft.com/office/officeart/2011/layout/CircleProcess"/>
    <dgm:cxn modelId="{EFE767C8-BD4C-4ABB-8713-5FE727DED09D}" type="presOf" srcId="{A653545A-07E9-4A55-A9C8-95297E404317}" destId="{D8C77B87-6388-40F9-B6EB-651E45498DD3}" srcOrd="1" destOrd="0" presId="urn:microsoft.com/office/officeart/2011/layout/CircleProcess"/>
    <dgm:cxn modelId="{A16E47D2-48DA-4F4F-8898-E8511FA31690}" srcId="{866684B7-8BDF-458D-BD8F-4EE2E7CF9700}" destId="{00465EDE-1AC3-442D-9C70-5D121795CC81}" srcOrd="2" destOrd="0" parTransId="{05108340-7AC7-4A85-AD4D-461F612A5360}" sibTransId="{7B724FE3-2B40-4B94-AB5B-DE3538F56403}"/>
    <dgm:cxn modelId="{2A9566EB-2244-478C-8736-786BF5479998}" type="presOf" srcId="{00465EDE-1AC3-442D-9C70-5D121795CC81}" destId="{65212038-86FD-460B-81F8-A7A9240895F7}" srcOrd="0" destOrd="0" presId="urn:microsoft.com/office/officeart/2011/layout/CircleProcess"/>
    <dgm:cxn modelId="{43170201-CB68-45E8-A769-6FAC19260C40}" type="presParOf" srcId="{8789EB9C-923E-43F8-A04B-7E7E79D62786}" destId="{3FCD965B-7D60-4E21-B26E-723443580A36}" srcOrd="0" destOrd="0" presId="urn:microsoft.com/office/officeart/2011/layout/CircleProcess"/>
    <dgm:cxn modelId="{A6F7E572-0E26-4DA8-B8F5-7D30A702D5E2}" type="presParOf" srcId="{3FCD965B-7D60-4E21-B26E-723443580A36}" destId="{7852E95E-B9B1-4910-B3B1-D78DA81AABA1}" srcOrd="0" destOrd="0" presId="urn:microsoft.com/office/officeart/2011/layout/CircleProcess"/>
    <dgm:cxn modelId="{8EF3BDF6-A411-47D2-B14E-E901A2184B11}" type="presParOf" srcId="{8789EB9C-923E-43F8-A04B-7E7E79D62786}" destId="{F99D5C23-F7FB-4856-ABCB-2FBC26F83053}" srcOrd="1" destOrd="0" presId="urn:microsoft.com/office/officeart/2011/layout/CircleProcess"/>
    <dgm:cxn modelId="{28912DF5-3678-457B-8C8D-9BC6C8674745}" type="presParOf" srcId="{F99D5C23-F7FB-4856-ABCB-2FBC26F83053}" destId="{3BEE6807-839B-4FF4-92AD-48AAB01C4D53}" srcOrd="0" destOrd="0" presId="urn:microsoft.com/office/officeart/2011/layout/CircleProcess"/>
    <dgm:cxn modelId="{E752D1A7-ABCD-4971-AE91-604D2833518E}" type="presParOf" srcId="{8789EB9C-923E-43F8-A04B-7E7E79D62786}" destId="{E29F0ADA-CA50-4581-843A-6D6FC326899E}" srcOrd="2" destOrd="0" presId="urn:microsoft.com/office/officeart/2011/layout/CircleProcess"/>
    <dgm:cxn modelId="{7676EEEB-2C4D-4928-AF45-787ECE45E22B}" type="presParOf" srcId="{8789EB9C-923E-43F8-A04B-7E7E79D62786}" destId="{63725E70-6464-43DC-9507-AC5C66B37832}" srcOrd="3" destOrd="0" presId="urn:microsoft.com/office/officeart/2011/layout/CircleProcess"/>
    <dgm:cxn modelId="{15F6FF68-109E-4DE3-A7BE-A24966D83D89}" type="presParOf" srcId="{63725E70-6464-43DC-9507-AC5C66B37832}" destId="{9815E9C4-828E-4485-AAD2-541A84BB9513}" srcOrd="0" destOrd="0" presId="urn:microsoft.com/office/officeart/2011/layout/CircleProcess"/>
    <dgm:cxn modelId="{638F0598-BEFA-44F7-861E-6028FF05DD8E}" type="presParOf" srcId="{8789EB9C-923E-43F8-A04B-7E7E79D62786}" destId="{A759D2F5-98C1-432F-B341-8DD5299CE70D}" srcOrd="4" destOrd="0" presId="urn:microsoft.com/office/officeart/2011/layout/CircleProcess"/>
    <dgm:cxn modelId="{633FE09D-FBB8-49D4-93B3-79E02DC41ED6}" type="presParOf" srcId="{A759D2F5-98C1-432F-B341-8DD5299CE70D}" destId="{65212038-86FD-460B-81F8-A7A9240895F7}" srcOrd="0" destOrd="0" presId="urn:microsoft.com/office/officeart/2011/layout/CircleProcess"/>
    <dgm:cxn modelId="{18140A7D-BCC5-4683-80B9-C0D6B12B75E5}" type="presParOf" srcId="{8789EB9C-923E-43F8-A04B-7E7E79D62786}" destId="{C5C87ECA-66B3-4A36-9753-9CEB8D7C7F00}" srcOrd="5" destOrd="0" presId="urn:microsoft.com/office/officeart/2011/layout/CircleProcess"/>
    <dgm:cxn modelId="{2D8E0943-CEA5-43C5-ABD3-E28BBDF8E7FB}" type="presParOf" srcId="{8789EB9C-923E-43F8-A04B-7E7E79D62786}" destId="{F0E9DC4B-631C-46E2-9F76-9C5DCE69410A}" srcOrd="6" destOrd="0" presId="urn:microsoft.com/office/officeart/2011/layout/CircleProcess"/>
    <dgm:cxn modelId="{BF6FC5F3-FC86-4FB7-A642-8AFB5D01381E}" type="presParOf" srcId="{F0E9DC4B-631C-46E2-9F76-9C5DCE69410A}" destId="{4D2EA1C2-6E7E-49C9-8EE7-C19A03191DBD}" srcOrd="0" destOrd="0" presId="urn:microsoft.com/office/officeart/2011/layout/CircleProcess"/>
    <dgm:cxn modelId="{2BAB507F-19AD-4F44-94DC-1F62D6AE05EF}" type="presParOf" srcId="{8789EB9C-923E-43F8-A04B-7E7E79D62786}" destId="{89D860D3-9F4A-435C-8E66-BC608E7F52DC}" srcOrd="7" destOrd="0" presId="urn:microsoft.com/office/officeart/2011/layout/CircleProcess"/>
    <dgm:cxn modelId="{8935C530-1AE8-4377-9F6B-A9EE60B97EB7}" type="presParOf" srcId="{89D860D3-9F4A-435C-8E66-BC608E7F52DC}" destId="{BE5EE952-29C3-428F-A497-1B5E37EE3084}" srcOrd="0" destOrd="0" presId="urn:microsoft.com/office/officeart/2011/layout/CircleProcess"/>
    <dgm:cxn modelId="{951F31CC-8866-41B8-A90A-B15A47ADC20F}" type="presParOf" srcId="{8789EB9C-923E-43F8-A04B-7E7E79D62786}" destId="{D8C77B87-6388-40F9-B6EB-651E45498DD3}" srcOrd="8" destOrd="0" presId="urn:microsoft.com/office/officeart/2011/layout/CircleProcess"/>
    <dgm:cxn modelId="{D8076BC2-682F-40AE-A547-20AE8430828E}" type="presParOf" srcId="{8789EB9C-923E-43F8-A04B-7E7E79D62786}" destId="{BF225E58-DBE9-47A9-8757-845452D96C0E}" srcOrd="9" destOrd="0" presId="urn:microsoft.com/office/officeart/2011/layout/CircleProcess"/>
    <dgm:cxn modelId="{FAF8D837-B9CE-4A39-A2E3-57E4B7882C22}" type="presParOf" srcId="{BF225E58-DBE9-47A9-8757-845452D96C0E}" destId="{A0A3606D-38B0-4431-88FB-FE7EAD8BCD01}" srcOrd="0" destOrd="0" presId="urn:microsoft.com/office/officeart/2011/layout/CircleProcess"/>
    <dgm:cxn modelId="{B42D5D4F-AD6A-4A02-8239-847B76767A27}" type="presParOf" srcId="{8789EB9C-923E-43F8-A04B-7E7E79D62786}" destId="{6B13F34D-650A-438F-BFAA-BFCF8733897D}" srcOrd="10" destOrd="0" presId="urn:microsoft.com/office/officeart/2011/layout/CircleProcess"/>
    <dgm:cxn modelId="{14D802E5-DF42-4E97-A8A6-A22B5CCE89C9}" type="presParOf" srcId="{6B13F34D-650A-438F-BFAA-BFCF8733897D}" destId="{27B425E4-7A65-43A4-A076-02DE92A3757C}" srcOrd="0" destOrd="0" presId="urn:microsoft.com/office/officeart/2011/layout/CircleProcess"/>
    <dgm:cxn modelId="{9DDEA032-B7D7-4CA8-99E1-010400E55BF8}" type="presParOf" srcId="{8789EB9C-923E-43F8-A04B-7E7E79D62786}" destId="{DB248525-AEBD-48A0-8BE7-E8FE08947685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684B7-8BDF-458D-BD8F-4EE2E7CF9700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D5217B9-A169-434F-B706-51DD8C3425F9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</a:t>
          </a:r>
        </a:p>
      </dgm:t>
    </dgm:pt>
    <dgm:pt modelId="{0B45DA60-E4D3-4338-9E54-B310716FDE20}" type="parTrans" cxnId="{005EEBB9-39DB-45D8-9F78-786028E49EB9}">
      <dgm:prSet/>
      <dgm:spPr/>
      <dgm:t>
        <a:bodyPr/>
        <a:lstStyle/>
        <a:p>
          <a:endParaRPr lang="fr-FR"/>
        </a:p>
      </dgm:t>
    </dgm:pt>
    <dgm:pt modelId="{8EBCB239-6796-491B-820D-1A631234AEF4}" type="sibTrans" cxnId="{005EEBB9-39DB-45D8-9F78-786028E49EB9}">
      <dgm:prSet/>
      <dgm:spPr/>
      <dgm:t>
        <a:bodyPr/>
        <a:lstStyle/>
        <a:p>
          <a:endParaRPr lang="fr-FR"/>
        </a:p>
      </dgm:t>
    </dgm:pt>
    <dgm:pt modelId="{A653545A-07E9-4A55-A9C8-95297E40431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C</a:t>
          </a:r>
        </a:p>
      </dgm:t>
    </dgm:pt>
    <dgm:pt modelId="{B14A334E-EC40-40F3-95A6-B9153EC85305}" type="parTrans" cxnId="{AAD39295-B473-46BC-AFC3-32F3AAD0BC40}">
      <dgm:prSet/>
      <dgm:spPr/>
      <dgm:t>
        <a:bodyPr/>
        <a:lstStyle/>
        <a:p>
          <a:endParaRPr lang="fr-FR"/>
        </a:p>
      </dgm:t>
    </dgm:pt>
    <dgm:pt modelId="{1C5566D4-3513-4757-ACA6-F81662C03C69}" type="sibTrans" cxnId="{AAD39295-B473-46BC-AFC3-32F3AAD0BC40}">
      <dgm:prSet/>
      <dgm:spPr/>
      <dgm:t>
        <a:bodyPr/>
        <a:lstStyle/>
        <a:p>
          <a:endParaRPr lang="fr-FR"/>
        </a:p>
      </dgm:t>
    </dgm:pt>
    <dgm:pt modelId="{00465EDE-1AC3-442D-9C70-5D121795CC81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K</a:t>
          </a:r>
        </a:p>
      </dgm:t>
    </dgm:pt>
    <dgm:pt modelId="{05108340-7AC7-4A85-AD4D-461F612A5360}" type="parTrans" cxnId="{A16E47D2-48DA-4F4F-8898-E8511FA31690}">
      <dgm:prSet/>
      <dgm:spPr/>
      <dgm:t>
        <a:bodyPr/>
        <a:lstStyle/>
        <a:p>
          <a:endParaRPr lang="fr-FR"/>
        </a:p>
      </dgm:t>
    </dgm:pt>
    <dgm:pt modelId="{7B724FE3-2B40-4B94-AB5B-DE3538F56403}" type="sibTrans" cxnId="{A16E47D2-48DA-4F4F-8898-E8511FA31690}">
      <dgm:prSet/>
      <dgm:spPr/>
      <dgm:t>
        <a:bodyPr/>
        <a:lstStyle/>
        <a:p>
          <a:endParaRPr lang="fr-FR"/>
        </a:p>
      </dgm:t>
    </dgm:pt>
    <dgm:pt modelId="{7DD1B818-9C1B-4487-A779-660454AE554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D</a:t>
          </a:r>
        </a:p>
      </dgm:t>
    </dgm:pt>
    <dgm:pt modelId="{9B4558BA-7BDD-4786-9584-85756E18AD5C}" type="parTrans" cxnId="{DA450BA9-D94A-4B29-8487-28D91C5DABD2}">
      <dgm:prSet/>
      <dgm:spPr/>
      <dgm:t>
        <a:bodyPr/>
        <a:lstStyle/>
        <a:p>
          <a:endParaRPr lang="fr-FR"/>
        </a:p>
      </dgm:t>
    </dgm:pt>
    <dgm:pt modelId="{4C40DE9D-5EC5-4747-98FB-3AB77A2358A0}" type="sibTrans" cxnId="{DA450BA9-D94A-4B29-8487-28D91C5DABD2}">
      <dgm:prSet/>
      <dgm:spPr/>
      <dgm:t>
        <a:bodyPr/>
        <a:lstStyle/>
        <a:p>
          <a:endParaRPr lang="fr-FR"/>
        </a:p>
      </dgm:t>
    </dgm:pt>
    <dgm:pt modelId="{8789EB9C-923E-43F8-A04B-7E7E79D62786}" type="pres">
      <dgm:prSet presAssocID="{866684B7-8BDF-458D-BD8F-4EE2E7CF970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FCD965B-7D60-4E21-B26E-723443580A36}" type="pres">
      <dgm:prSet presAssocID="{7DD1B818-9C1B-4487-A779-660454AE5547}" presName="Accent4" presStyleCnt="0"/>
      <dgm:spPr/>
    </dgm:pt>
    <dgm:pt modelId="{7852E95E-B9B1-4910-B3B1-D78DA81AABA1}" type="pres">
      <dgm:prSet presAssocID="{7DD1B818-9C1B-4487-A779-660454AE5547}" presName="Accent" presStyleLbl="node1" presStyleIdx="0" presStyleCnt="4"/>
      <dgm:spPr/>
    </dgm:pt>
    <dgm:pt modelId="{F99D5C23-F7FB-4856-ABCB-2FBC26F83053}" type="pres">
      <dgm:prSet presAssocID="{7DD1B818-9C1B-4487-A779-660454AE5547}" presName="ParentBackground4" presStyleCnt="0"/>
      <dgm:spPr/>
    </dgm:pt>
    <dgm:pt modelId="{3BEE6807-839B-4FF4-92AD-48AAB01C4D53}" type="pres">
      <dgm:prSet presAssocID="{7DD1B818-9C1B-4487-A779-660454AE5547}" presName="ParentBackground" presStyleLbl="fgAcc1" presStyleIdx="0" presStyleCnt="4"/>
      <dgm:spPr/>
    </dgm:pt>
    <dgm:pt modelId="{E29F0ADA-CA50-4581-843A-6D6FC326899E}" type="pres">
      <dgm:prSet presAssocID="{7DD1B818-9C1B-4487-A779-660454AE554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725E70-6464-43DC-9507-AC5C66B37832}" type="pres">
      <dgm:prSet presAssocID="{00465EDE-1AC3-442D-9C70-5D121795CC81}" presName="Accent3" presStyleCnt="0"/>
      <dgm:spPr/>
    </dgm:pt>
    <dgm:pt modelId="{9815E9C4-828E-4485-AAD2-541A84BB9513}" type="pres">
      <dgm:prSet presAssocID="{00465EDE-1AC3-442D-9C70-5D121795CC81}" presName="Accent" presStyleLbl="node1" presStyleIdx="1" presStyleCnt="4"/>
      <dgm:spPr/>
    </dgm:pt>
    <dgm:pt modelId="{A759D2F5-98C1-432F-B341-8DD5299CE70D}" type="pres">
      <dgm:prSet presAssocID="{00465EDE-1AC3-442D-9C70-5D121795CC81}" presName="ParentBackground3" presStyleCnt="0"/>
      <dgm:spPr/>
    </dgm:pt>
    <dgm:pt modelId="{65212038-86FD-460B-81F8-A7A9240895F7}" type="pres">
      <dgm:prSet presAssocID="{00465EDE-1AC3-442D-9C70-5D121795CC81}" presName="ParentBackground" presStyleLbl="fgAcc1" presStyleIdx="1" presStyleCnt="4"/>
      <dgm:spPr/>
    </dgm:pt>
    <dgm:pt modelId="{C5C87ECA-66B3-4A36-9753-9CEB8D7C7F00}" type="pres">
      <dgm:prSet presAssocID="{00465EDE-1AC3-442D-9C70-5D121795CC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9DC4B-631C-46E2-9F76-9C5DCE69410A}" type="pres">
      <dgm:prSet presAssocID="{A653545A-07E9-4A55-A9C8-95297E404317}" presName="Accent2" presStyleCnt="0"/>
      <dgm:spPr/>
    </dgm:pt>
    <dgm:pt modelId="{4D2EA1C2-6E7E-49C9-8EE7-C19A03191DBD}" type="pres">
      <dgm:prSet presAssocID="{A653545A-07E9-4A55-A9C8-95297E404317}" presName="Accent" presStyleLbl="node1" presStyleIdx="2" presStyleCnt="4"/>
      <dgm:spPr/>
    </dgm:pt>
    <dgm:pt modelId="{89D860D3-9F4A-435C-8E66-BC608E7F52DC}" type="pres">
      <dgm:prSet presAssocID="{A653545A-07E9-4A55-A9C8-95297E404317}" presName="ParentBackground2" presStyleCnt="0"/>
      <dgm:spPr/>
    </dgm:pt>
    <dgm:pt modelId="{BE5EE952-29C3-428F-A497-1B5E37EE3084}" type="pres">
      <dgm:prSet presAssocID="{A653545A-07E9-4A55-A9C8-95297E404317}" presName="ParentBackground" presStyleLbl="fgAcc1" presStyleIdx="2" presStyleCnt="4"/>
      <dgm:spPr/>
    </dgm:pt>
    <dgm:pt modelId="{D8C77B87-6388-40F9-B6EB-651E45498DD3}" type="pres">
      <dgm:prSet presAssocID="{A653545A-07E9-4A55-A9C8-95297E40431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F225E58-DBE9-47A9-8757-845452D96C0E}" type="pres">
      <dgm:prSet presAssocID="{4D5217B9-A169-434F-B706-51DD8C3425F9}" presName="Accent1" presStyleCnt="0"/>
      <dgm:spPr/>
    </dgm:pt>
    <dgm:pt modelId="{A0A3606D-38B0-4431-88FB-FE7EAD8BCD01}" type="pres">
      <dgm:prSet presAssocID="{4D5217B9-A169-434F-B706-51DD8C3425F9}" presName="Accent" presStyleLbl="node1" presStyleIdx="3" presStyleCnt="4"/>
      <dgm:spPr/>
    </dgm:pt>
    <dgm:pt modelId="{6B13F34D-650A-438F-BFAA-BFCF8733897D}" type="pres">
      <dgm:prSet presAssocID="{4D5217B9-A169-434F-B706-51DD8C3425F9}" presName="ParentBackground1" presStyleCnt="0"/>
      <dgm:spPr/>
    </dgm:pt>
    <dgm:pt modelId="{27B425E4-7A65-43A4-A076-02DE92A3757C}" type="pres">
      <dgm:prSet presAssocID="{4D5217B9-A169-434F-B706-51DD8C3425F9}" presName="ParentBackground" presStyleLbl="fgAcc1" presStyleIdx="3" presStyleCnt="4"/>
      <dgm:spPr/>
    </dgm:pt>
    <dgm:pt modelId="{DB248525-AEBD-48A0-8BE7-E8FE08947685}" type="pres">
      <dgm:prSet presAssocID="{4D5217B9-A169-434F-B706-51DD8C3425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A1D10D-CD26-42AC-824A-E7A8F3FEDB38}" type="presOf" srcId="{7DD1B818-9C1B-4487-A779-660454AE5547}" destId="{E29F0ADA-CA50-4581-843A-6D6FC326899E}" srcOrd="1" destOrd="0" presId="urn:microsoft.com/office/officeart/2011/layout/CircleProcess"/>
    <dgm:cxn modelId="{2DC98E17-EB0F-4252-9E98-3E2D3DE39019}" type="presOf" srcId="{7DD1B818-9C1B-4487-A779-660454AE5547}" destId="{3BEE6807-839B-4FF4-92AD-48AAB01C4D53}" srcOrd="0" destOrd="0" presId="urn:microsoft.com/office/officeart/2011/layout/CircleProcess"/>
    <dgm:cxn modelId="{D8374128-36A7-4697-9D11-D42DB0795844}" type="presOf" srcId="{00465EDE-1AC3-442D-9C70-5D121795CC81}" destId="{C5C87ECA-66B3-4A36-9753-9CEB8D7C7F00}" srcOrd="1" destOrd="0" presId="urn:microsoft.com/office/officeart/2011/layout/CircleProcess"/>
    <dgm:cxn modelId="{51291C38-F693-4A69-846A-F9CFBEF10929}" type="presOf" srcId="{A653545A-07E9-4A55-A9C8-95297E404317}" destId="{BE5EE952-29C3-428F-A497-1B5E37EE3084}" srcOrd="0" destOrd="0" presId="urn:microsoft.com/office/officeart/2011/layout/CircleProcess"/>
    <dgm:cxn modelId="{EBF95940-2224-4E8F-9D02-2980449E79D9}" type="presOf" srcId="{4D5217B9-A169-434F-B706-51DD8C3425F9}" destId="{DB248525-AEBD-48A0-8BE7-E8FE08947685}" srcOrd="1" destOrd="0" presId="urn:microsoft.com/office/officeart/2011/layout/CircleProcess"/>
    <dgm:cxn modelId="{E3C84A5A-CFC4-4289-9007-A730321A0E25}" type="presOf" srcId="{866684B7-8BDF-458D-BD8F-4EE2E7CF9700}" destId="{8789EB9C-923E-43F8-A04B-7E7E79D62786}" srcOrd="0" destOrd="0" presId="urn:microsoft.com/office/officeart/2011/layout/CircleProcess"/>
    <dgm:cxn modelId="{AAD39295-B473-46BC-AFC3-32F3AAD0BC40}" srcId="{866684B7-8BDF-458D-BD8F-4EE2E7CF9700}" destId="{A653545A-07E9-4A55-A9C8-95297E404317}" srcOrd="1" destOrd="0" parTransId="{B14A334E-EC40-40F3-95A6-B9153EC85305}" sibTransId="{1C5566D4-3513-4757-ACA6-F81662C03C69}"/>
    <dgm:cxn modelId="{DA450BA9-D94A-4B29-8487-28D91C5DABD2}" srcId="{866684B7-8BDF-458D-BD8F-4EE2E7CF9700}" destId="{7DD1B818-9C1B-4487-A779-660454AE5547}" srcOrd="3" destOrd="0" parTransId="{9B4558BA-7BDD-4786-9584-85756E18AD5C}" sibTransId="{4C40DE9D-5EC5-4747-98FB-3AB77A2358A0}"/>
    <dgm:cxn modelId="{005EEBB9-39DB-45D8-9F78-786028E49EB9}" srcId="{866684B7-8BDF-458D-BD8F-4EE2E7CF9700}" destId="{4D5217B9-A169-434F-B706-51DD8C3425F9}" srcOrd="0" destOrd="0" parTransId="{0B45DA60-E4D3-4338-9E54-B310716FDE20}" sibTransId="{8EBCB239-6796-491B-820D-1A631234AEF4}"/>
    <dgm:cxn modelId="{C5EA79C3-6C11-480F-8ECF-09A6E93B556A}" type="presOf" srcId="{4D5217B9-A169-434F-B706-51DD8C3425F9}" destId="{27B425E4-7A65-43A4-A076-02DE92A3757C}" srcOrd="0" destOrd="0" presId="urn:microsoft.com/office/officeart/2011/layout/CircleProcess"/>
    <dgm:cxn modelId="{EFE767C8-BD4C-4ABB-8713-5FE727DED09D}" type="presOf" srcId="{A653545A-07E9-4A55-A9C8-95297E404317}" destId="{D8C77B87-6388-40F9-B6EB-651E45498DD3}" srcOrd="1" destOrd="0" presId="urn:microsoft.com/office/officeart/2011/layout/CircleProcess"/>
    <dgm:cxn modelId="{A16E47D2-48DA-4F4F-8898-E8511FA31690}" srcId="{866684B7-8BDF-458D-BD8F-4EE2E7CF9700}" destId="{00465EDE-1AC3-442D-9C70-5D121795CC81}" srcOrd="2" destOrd="0" parTransId="{05108340-7AC7-4A85-AD4D-461F612A5360}" sibTransId="{7B724FE3-2B40-4B94-AB5B-DE3538F56403}"/>
    <dgm:cxn modelId="{2A9566EB-2244-478C-8736-786BF5479998}" type="presOf" srcId="{00465EDE-1AC3-442D-9C70-5D121795CC81}" destId="{65212038-86FD-460B-81F8-A7A9240895F7}" srcOrd="0" destOrd="0" presId="urn:microsoft.com/office/officeart/2011/layout/CircleProcess"/>
    <dgm:cxn modelId="{43170201-CB68-45E8-A769-6FAC19260C40}" type="presParOf" srcId="{8789EB9C-923E-43F8-A04B-7E7E79D62786}" destId="{3FCD965B-7D60-4E21-B26E-723443580A36}" srcOrd="0" destOrd="0" presId="urn:microsoft.com/office/officeart/2011/layout/CircleProcess"/>
    <dgm:cxn modelId="{A6F7E572-0E26-4DA8-B8F5-7D30A702D5E2}" type="presParOf" srcId="{3FCD965B-7D60-4E21-B26E-723443580A36}" destId="{7852E95E-B9B1-4910-B3B1-D78DA81AABA1}" srcOrd="0" destOrd="0" presId="urn:microsoft.com/office/officeart/2011/layout/CircleProcess"/>
    <dgm:cxn modelId="{8EF3BDF6-A411-47D2-B14E-E901A2184B11}" type="presParOf" srcId="{8789EB9C-923E-43F8-A04B-7E7E79D62786}" destId="{F99D5C23-F7FB-4856-ABCB-2FBC26F83053}" srcOrd="1" destOrd="0" presId="urn:microsoft.com/office/officeart/2011/layout/CircleProcess"/>
    <dgm:cxn modelId="{28912DF5-3678-457B-8C8D-9BC6C8674745}" type="presParOf" srcId="{F99D5C23-F7FB-4856-ABCB-2FBC26F83053}" destId="{3BEE6807-839B-4FF4-92AD-48AAB01C4D53}" srcOrd="0" destOrd="0" presId="urn:microsoft.com/office/officeart/2011/layout/CircleProcess"/>
    <dgm:cxn modelId="{E752D1A7-ABCD-4971-AE91-604D2833518E}" type="presParOf" srcId="{8789EB9C-923E-43F8-A04B-7E7E79D62786}" destId="{E29F0ADA-CA50-4581-843A-6D6FC326899E}" srcOrd="2" destOrd="0" presId="urn:microsoft.com/office/officeart/2011/layout/CircleProcess"/>
    <dgm:cxn modelId="{7676EEEB-2C4D-4928-AF45-787ECE45E22B}" type="presParOf" srcId="{8789EB9C-923E-43F8-A04B-7E7E79D62786}" destId="{63725E70-6464-43DC-9507-AC5C66B37832}" srcOrd="3" destOrd="0" presId="urn:microsoft.com/office/officeart/2011/layout/CircleProcess"/>
    <dgm:cxn modelId="{15F6FF68-109E-4DE3-A7BE-A24966D83D89}" type="presParOf" srcId="{63725E70-6464-43DC-9507-AC5C66B37832}" destId="{9815E9C4-828E-4485-AAD2-541A84BB9513}" srcOrd="0" destOrd="0" presId="urn:microsoft.com/office/officeart/2011/layout/CircleProcess"/>
    <dgm:cxn modelId="{638F0598-BEFA-44F7-861E-6028FF05DD8E}" type="presParOf" srcId="{8789EB9C-923E-43F8-A04B-7E7E79D62786}" destId="{A759D2F5-98C1-432F-B341-8DD5299CE70D}" srcOrd="4" destOrd="0" presId="urn:microsoft.com/office/officeart/2011/layout/CircleProcess"/>
    <dgm:cxn modelId="{633FE09D-FBB8-49D4-93B3-79E02DC41ED6}" type="presParOf" srcId="{A759D2F5-98C1-432F-B341-8DD5299CE70D}" destId="{65212038-86FD-460B-81F8-A7A9240895F7}" srcOrd="0" destOrd="0" presId="urn:microsoft.com/office/officeart/2011/layout/CircleProcess"/>
    <dgm:cxn modelId="{18140A7D-BCC5-4683-80B9-C0D6B12B75E5}" type="presParOf" srcId="{8789EB9C-923E-43F8-A04B-7E7E79D62786}" destId="{C5C87ECA-66B3-4A36-9753-9CEB8D7C7F00}" srcOrd="5" destOrd="0" presId="urn:microsoft.com/office/officeart/2011/layout/CircleProcess"/>
    <dgm:cxn modelId="{2D8E0943-CEA5-43C5-ABD3-E28BBDF8E7FB}" type="presParOf" srcId="{8789EB9C-923E-43F8-A04B-7E7E79D62786}" destId="{F0E9DC4B-631C-46E2-9F76-9C5DCE69410A}" srcOrd="6" destOrd="0" presId="urn:microsoft.com/office/officeart/2011/layout/CircleProcess"/>
    <dgm:cxn modelId="{BF6FC5F3-FC86-4FB7-A642-8AFB5D01381E}" type="presParOf" srcId="{F0E9DC4B-631C-46E2-9F76-9C5DCE69410A}" destId="{4D2EA1C2-6E7E-49C9-8EE7-C19A03191DBD}" srcOrd="0" destOrd="0" presId="urn:microsoft.com/office/officeart/2011/layout/CircleProcess"/>
    <dgm:cxn modelId="{2BAB507F-19AD-4F44-94DC-1F62D6AE05EF}" type="presParOf" srcId="{8789EB9C-923E-43F8-A04B-7E7E79D62786}" destId="{89D860D3-9F4A-435C-8E66-BC608E7F52DC}" srcOrd="7" destOrd="0" presId="urn:microsoft.com/office/officeart/2011/layout/CircleProcess"/>
    <dgm:cxn modelId="{8935C530-1AE8-4377-9F6B-A9EE60B97EB7}" type="presParOf" srcId="{89D860D3-9F4A-435C-8E66-BC608E7F52DC}" destId="{BE5EE952-29C3-428F-A497-1B5E37EE3084}" srcOrd="0" destOrd="0" presId="urn:microsoft.com/office/officeart/2011/layout/CircleProcess"/>
    <dgm:cxn modelId="{951F31CC-8866-41B8-A90A-B15A47ADC20F}" type="presParOf" srcId="{8789EB9C-923E-43F8-A04B-7E7E79D62786}" destId="{D8C77B87-6388-40F9-B6EB-651E45498DD3}" srcOrd="8" destOrd="0" presId="urn:microsoft.com/office/officeart/2011/layout/CircleProcess"/>
    <dgm:cxn modelId="{D8076BC2-682F-40AE-A547-20AE8430828E}" type="presParOf" srcId="{8789EB9C-923E-43F8-A04B-7E7E79D62786}" destId="{BF225E58-DBE9-47A9-8757-845452D96C0E}" srcOrd="9" destOrd="0" presId="urn:microsoft.com/office/officeart/2011/layout/CircleProcess"/>
    <dgm:cxn modelId="{FAF8D837-B9CE-4A39-A2E3-57E4B7882C22}" type="presParOf" srcId="{BF225E58-DBE9-47A9-8757-845452D96C0E}" destId="{A0A3606D-38B0-4431-88FB-FE7EAD8BCD01}" srcOrd="0" destOrd="0" presId="urn:microsoft.com/office/officeart/2011/layout/CircleProcess"/>
    <dgm:cxn modelId="{B42D5D4F-AD6A-4A02-8239-847B76767A27}" type="presParOf" srcId="{8789EB9C-923E-43F8-A04B-7E7E79D62786}" destId="{6B13F34D-650A-438F-BFAA-BFCF8733897D}" srcOrd="10" destOrd="0" presId="urn:microsoft.com/office/officeart/2011/layout/CircleProcess"/>
    <dgm:cxn modelId="{14D802E5-DF42-4E97-A8A6-A22B5CCE89C9}" type="presParOf" srcId="{6B13F34D-650A-438F-BFAA-BFCF8733897D}" destId="{27B425E4-7A65-43A4-A076-02DE92A3757C}" srcOrd="0" destOrd="0" presId="urn:microsoft.com/office/officeart/2011/layout/CircleProcess"/>
    <dgm:cxn modelId="{9DDEA032-B7D7-4CA8-99E1-010400E55BF8}" type="presParOf" srcId="{8789EB9C-923E-43F8-A04B-7E7E79D62786}" destId="{DB248525-AEBD-48A0-8BE7-E8FE08947685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6684B7-8BDF-458D-BD8F-4EE2E7CF9700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D5217B9-A169-434F-B706-51DD8C3425F9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</a:t>
          </a:r>
        </a:p>
      </dgm:t>
    </dgm:pt>
    <dgm:pt modelId="{0B45DA60-E4D3-4338-9E54-B310716FDE20}" type="parTrans" cxnId="{005EEBB9-39DB-45D8-9F78-786028E49EB9}">
      <dgm:prSet/>
      <dgm:spPr/>
      <dgm:t>
        <a:bodyPr/>
        <a:lstStyle/>
        <a:p>
          <a:endParaRPr lang="fr-FR"/>
        </a:p>
      </dgm:t>
    </dgm:pt>
    <dgm:pt modelId="{8EBCB239-6796-491B-820D-1A631234AEF4}" type="sibTrans" cxnId="{005EEBB9-39DB-45D8-9F78-786028E49EB9}">
      <dgm:prSet/>
      <dgm:spPr/>
      <dgm:t>
        <a:bodyPr/>
        <a:lstStyle/>
        <a:p>
          <a:endParaRPr lang="fr-FR"/>
        </a:p>
      </dgm:t>
    </dgm:pt>
    <dgm:pt modelId="{A653545A-07E9-4A55-A9C8-95297E40431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E</a:t>
          </a:r>
        </a:p>
      </dgm:t>
    </dgm:pt>
    <dgm:pt modelId="{B14A334E-EC40-40F3-95A6-B9153EC85305}" type="parTrans" cxnId="{AAD39295-B473-46BC-AFC3-32F3AAD0BC40}">
      <dgm:prSet/>
      <dgm:spPr/>
      <dgm:t>
        <a:bodyPr/>
        <a:lstStyle/>
        <a:p>
          <a:endParaRPr lang="fr-FR"/>
        </a:p>
      </dgm:t>
    </dgm:pt>
    <dgm:pt modelId="{1C5566D4-3513-4757-ACA6-F81662C03C69}" type="sibTrans" cxnId="{AAD39295-B473-46BC-AFC3-32F3AAD0BC40}">
      <dgm:prSet/>
      <dgm:spPr/>
      <dgm:t>
        <a:bodyPr/>
        <a:lstStyle/>
        <a:p>
          <a:endParaRPr lang="fr-FR"/>
        </a:p>
      </dgm:t>
    </dgm:pt>
    <dgm:pt modelId="{00465EDE-1AC3-442D-9C70-5D121795CC81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?</a:t>
          </a:r>
        </a:p>
      </dgm:t>
    </dgm:pt>
    <dgm:pt modelId="{05108340-7AC7-4A85-AD4D-461F612A5360}" type="parTrans" cxnId="{A16E47D2-48DA-4F4F-8898-E8511FA31690}">
      <dgm:prSet/>
      <dgm:spPr/>
      <dgm:t>
        <a:bodyPr/>
        <a:lstStyle/>
        <a:p>
          <a:endParaRPr lang="fr-FR"/>
        </a:p>
      </dgm:t>
    </dgm:pt>
    <dgm:pt modelId="{7B724FE3-2B40-4B94-AB5B-DE3538F56403}" type="sibTrans" cxnId="{A16E47D2-48DA-4F4F-8898-E8511FA31690}">
      <dgm:prSet/>
      <dgm:spPr/>
      <dgm:t>
        <a:bodyPr/>
        <a:lstStyle/>
        <a:p>
          <a:endParaRPr lang="fr-FR"/>
        </a:p>
      </dgm:t>
    </dgm:pt>
    <dgm:pt modelId="{7DD1B818-9C1B-4487-A779-660454AE5547}">
      <dgm:prSet phldrT="[Text]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9B4558BA-7BDD-4786-9584-85756E18AD5C}" type="parTrans" cxnId="{DA450BA9-D94A-4B29-8487-28D91C5DABD2}">
      <dgm:prSet/>
      <dgm:spPr/>
      <dgm:t>
        <a:bodyPr/>
        <a:lstStyle/>
        <a:p>
          <a:endParaRPr lang="fr-FR"/>
        </a:p>
      </dgm:t>
    </dgm:pt>
    <dgm:pt modelId="{4C40DE9D-5EC5-4747-98FB-3AB77A2358A0}" type="sibTrans" cxnId="{DA450BA9-D94A-4B29-8487-28D91C5DABD2}">
      <dgm:prSet/>
      <dgm:spPr/>
      <dgm:t>
        <a:bodyPr/>
        <a:lstStyle/>
        <a:p>
          <a:endParaRPr lang="fr-FR"/>
        </a:p>
      </dgm:t>
    </dgm:pt>
    <dgm:pt modelId="{8789EB9C-923E-43F8-A04B-7E7E79D62786}" type="pres">
      <dgm:prSet presAssocID="{866684B7-8BDF-458D-BD8F-4EE2E7CF970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FCD965B-7D60-4E21-B26E-723443580A36}" type="pres">
      <dgm:prSet presAssocID="{7DD1B818-9C1B-4487-A779-660454AE5547}" presName="Accent4" presStyleCnt="0"/>
      <dgm:spPr/>
    </dgm:pt>
    <dgm:pt modelId="{7852E95E-B9B1-4910-B3B1-D78DA81AABA1}" type="pres">
      <dgm:prSet presAssocID="{7DD1B818-9C1B-4487-A779-660454AE5547}" presName="Accent" presStyleLbl="node1" presStyleIdx="0" presStyleCnt="4"/>
      <dgm:spPr/>
    </dgm:pt>
    <dgm:pt modelId="{F99D5C23-F7FB-4856-ABCB-2FBC26F83053}" type="pres">
      <dgm:prSet presAssocID="{7DD1B818-9C1B-4487-A779-660454AE5547}" presName="ParentBackground4" presStyleCnt="0"/>
      <dgm:spPr/>
    </dgm:pt>
    <dgm:pt modelId="{3BEE6807-839B-4FF4-92AD-48AAB01C4D53}" type="pres">
      <dgm:prSet presAssocID="{7DD1B818-9C1B-4487-A779-660454AE5547}" presName="ParentBackground" presStyleLbl="fgAcc1" presStyleIdx="0" presStyleCnt="4"/>
      <dgm:spPr/>
    </dgm:pt>
    <dgm:pt modelId="{E29F0ADA-CA50-4581-843A-6D6FC326899E}" type="pres">
      <dgm:prSet presAssocID="{7DD1B818-9C1B-4487-A779-660454AE554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725E70-6464-43DC-9507-AC5C66B37832}" type="pres">
      <dgm:prSet presAssocID="{00465EDE-1AC3-442D-9C70-5D121795CC81}" presName="Accent3" presStyleCnt="0"/>
      <dgm:spPr/>
    </dgm:pt>
    <dgm:pt modelId="{9815E9C4-828E-4485-AAD2-541A84BB9513}" type="pres">
      <dgm:prSet presAssocID="{00465EDE-1AC3-442D-9C70-5D121795CC81}" presName="Accent" presStyleLbl="node1" presStyleIdx="1" presStyleCnt="4"/>
      <dgm:spPr/>
    </dgm:pt>
    <dgm:pt modelId="{A759D2F5-98C1-432F-B341-8DD5299CE70D}" type="pres">
      <dgm:prSet presAssocID="{00465EDE-1AC3-442D-9C70-5D121795CC81}" presName="ParentBackground3" presStyleCnt="0"/>
      <dgm:spPr/>
    </dgm:pt>
    <dgm:pt modelId="{65212038-86FD-460B-81F8-A7A9240895F7}" type="pres">
      <dgm:prSet presAssocID="{00465EDE-1AC3-442D-9C70-5D121795CC81}" presName="ParentBackground" presStyleLbl="fgAcc1" presStyleIdx="1" presStyleCnt="4" custLinFactNeighborX="-974"/>
      <dgm:spPr/>
    </dgm:pt>
    <dgm:pt modelId="{C5C87ECA-66B3-4A36-9753-9CEB8D7C7F00}" type="pres">
      <dgm:prSet presAssocID="{00465EDE-1AC3-442D-9C70-5D121795CC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9DC4B-631C-46E2-9F76-9C5DCE69410A}" type="pres">
      <dgm:prSet presAssocID="{A653545A-07E9-4A55-A9C8-95297E404317}" presName="Accent2" presStyleCnt="0"/>
      <dgm:spPr/>
    </dgm:pt>
    <dgm:pt modelId="{4D2EA1C2-6E7E-49C9-8EE7-C19A03191DBD}" type="pres">
      <dgm:prSet presAssocID="{A653545A-07E9-4A55-A9C8-95297E404317}" presName="Accent" presStyleLbl="node1" presStyleIdx="2" presStyleCnt="4"/>
      <dgm:spPr/>
    </dgm:pt>
    <dgm:pt modelId="{89D860D3-9F4A-435C-8E66-BC608E7F52DC}" type="pres">
      <dgm:prSet presAssocID="{A653545A-07E9-4A55-A9C8-95297E404317}" presName="ParentBackground2" presStyleCnt="0"/>
      <dgm:spPr/>
    </dgm:pt>
    <dgm:pt modelId="{BE5EE952-29C3-428F-A497-1B5E37EE3084}" type="pres">
      <dgm:prSet presAssocID="{A653545A-07E9-4A55-A9C8-95297E404317}" presName="ParentBackground" presStyleLbl="fgAcc1" presStyleIdx="2" presStyleCnt="4"/>
      <dgm:spPr/>
    </dgm:pt>
    <dgm:pt modelId="{D8C77B87-6388-40F9-B6EB-651E45498DD3}" type="pres">
      <dgm:prSet presAssocID="{A653545A-07E9-4A55-A9C8-95297E40431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F225E58-DBE9-47A9-8757-845452D96C0E}" type="pres">
      <dgm:prSet presAssocID="{4D5217B9-A169-434F-B706-51DD8C3425F9}" presName="Accent1" presStyleCnt="0"/>
      <dgm:spPr/>
    </dgm:pt>
    <dgm:pt modelId="{A0A3606D-38B0-4431-88FB-FE7EAD8BCD01}" type="pres">
      <dgm:prSet presAssocID="{4D5217B9-A169-434F-B706-51DD8C3425F9}" presName="Accent" presStyleLbl="node1" presStyleIdx="3" presStyleCnt="4"/>
      <dgm:spPr/>
    </dgm:pt>
    <dgm:pt modelId="{6B13F34D-650A-438F-BFAA-BFCF8733897D}" type="pres">
      <dgm:prSet presAssocID="{4D5217B9-A169-434F-B706-51DD8C3425F9}" presName="ParentBackground1" presStyleCnt="0"/>
      <dgm:spPr/>
    </dgm:pt>
    <dgm:pt modelId="{27B425E4-7A65-43A4-A076-02DE92A3757C}" type="pres">
      <dgm:prSet presAssocID="{4D5217B9-A169-434F-B706-51DD8C3425F9}" presName="ParentBackground" presStyleLbl="fgAcc1" presStyleIdx="3" presStyleCnt="4"/>
      <dgm:spPr/>
    </dgm:pt>
    <dgm:pt modelId="{DB248525-AEBD-48A0-8BE7-E8FE08947685}" type="pres">
      <dgm:prSet presAssocID="{4D5217B9-A169-434F-B706-51DD8C3425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A1D10D-CD26-42AC-824A-E7A8F3FEDB38}" type="presOf" srcId="{7DD1B818-9C1B-4487-A779-660454AE5547}" destId="{E29F0ADA-CA50-4581-843A-6D6FC326899E}" srcOrd="1" destOrd="0" presId="urn:microsoft.com/office/officeart/2011/layout/CircleProcess"/>
    <dgm:cxn modelId="{2DC98E17-EB0F-4252-9E98-3E2D3DE39019}" type="presOf" srcId="{7DD1B818-9C1B-4487-A779-660454AE5547}" destId="{3BEE6807-839B-4FF4-92AD-48AAB01C4D53}" srcOrd="0" destOrd="0" presId="urn:microsoft.com/office/officeart/2011/layout/CircleProcess"/>
    <dgm:cxn modelId="{D8374128-36A7-4697-9D11-D42DB0795844}" type="presOf" srcId="{00465EDE-1AC3-442D-9C70-5D121795CC81}" destId="{C5C87ECA-66B3-4A36-9753-9CEB8D7C7F00}" srcOrd="1" destOrd="0" presId="urn:microsoft.com/office/officeart/2011/layout/CircleProcess"/>
    <dgm:cxn modelId="{51291C38-F693-4A69-846A-F9CFBEF10929}" type="presOf" srcId="{A653545A-07E9-4A55-A9C8-95297E404317}" destId="{BE5EE952-29C3-428F-A497-1B5E37EE3084}" srcOrd="0" destOrd="0" presId="urn:microsoft.com/office/officeart/2011/layout/CircleProcess"/>
    <dgm:cxn modelId="{EBF95940-2224-4E8F-9D02-2980449E79D9}" type="presOf" srcId="{4D5217B9-A169-434F-B706-51DD8C3425F9}" destId="{DB248525-AEBD-48A0-8BE7-E8FE08947685}" srcOrd="1" destOrd="0" presId="urn:microsoft.com/office/officeart/2011/layout/CircleProcess"/>
    <dgm:cxn modelId="{E3C84A5A-CFC4-4289-9007-A730321A0E25}" type="presOf" srcId="{866684B7-8BDF-458D-BD8F-4EE2E7CF9700}" destId="{8789EB9C-923E-43F8-A04B-7E7E79D62786}" srcOrd="0" destOrd="0" presId="urn:microsoft.com/office/officeart/2011/layout/CircleProcess"/>
    <dgm:cxn modelId="{AAD39295-B473-46BC-AFC3-32F3AAD0BC40}" srcId="{866684B7-8BDF-458D-BD8F-4EE2E7CF9700}" destId="{A653545A-07E9-4A55-A9C8-95297E404317}" srcOrd="1" destOrd="0" parTransId="{B14A334E-EC40-40F3-95A6-B9153EC85305}" sibTransId="{1C5566D4-3513-4757-ACA6-F81662C03C69}"/>
    <dgm:cxn modelId="{DA450BA9-D94A-4B29-8487-28D91C5DABD2}" srcId="{866684B7-8BDF-458D-BD8F-4EE2E7CF9700}" destId="{7DD1B818-9C1B-4487-A779-660454AE5547}" srcOrd="3" destOrd="0" parTransId="{9B4558BA-7BDD-4786-9584-85756E18AD5C}" sibTransId="{4C40DE9D-5EC5-4747-98FB-3AB77A2358A0}"/>
    <dgm:cxn modelId="{005EEBB9-39DB-45D8-9F78-786028E49EB9}" srcId="{866684B7-8BDF-458D-BD8F-4EE2E7CF9700}" destId="{4D5217B9-A169-434F-B706-51DD8C3425F9}" srcOrd="0" destOrd="0" parTransId="{0B45DA60-E4D3-4338-9E54-B310716FDE20}" sibTransId="{8EBCB239-6796-491B-820D-1A631234AEF4}"/>
    <dgm:cxn modelId="{C5EA79C3-6C11-480F-8ECF-09A6E93B556A}" type="presOf" srcId="{4D5217B9-A169-434F-B706-51DD8C3425F9}" destId="{27B425E4-7A65-43A4-A076-02DE92A3757C}" srcOrd="0" destOrd="0" presId="urn:microsoft.com/office/officeart/2011/layout/CircleProcess"/>
    <dgm:cxn modelId="{EFE767C8-BD4C-4ABB-8713-5FE727DED09D}" type="presOf" srcId="{A653545A-07E9-4A55-A9C8-95297E404317}" destId="{D8C77B87-6388-40F9-B6EB-651E45498DD3}" srcOrd="1" destOrd="0" presId="urn:microsoft.com/office/officeart/2011/layout/CircleProcess"/>
    <dgm:cxn modelId="{A16E47D2-48DA-4F4F-8898-E8511FA31690}" srcId="{866684B7-8BDF-458D-BD8F-4EE2E7CF9700}" destId="{00465EDE-1AC3-442D-9C70-5D121795CC81}" srcOrd="2" destOrd="0" parTransId="{05108340-7AC7-4A85-AD4D-461F612A5360}" sibTransId="{7B724FE3-2B40-4B94-AB5B-DE3538F56403}"/>
    <dgm:cxn modelId="{2A9566EB-2244-478C-8736-786BF5479998}" type="presOf" srcId="{00465EDE-1AC3-442D-9C70-5D121795CC81}" destId="{65212038-86FD-460B-81F8-A7A9240895F7}" srcOrd="0" destOrd="0" presId="urn:microsoft.com/office/officeart/2011/layout/CircleProcess"/>
    <dgm:cxn modelId="{43170201-CB68-45E8-A769-6FAC19260C40}" type="presParOf" srcId="{8789EB9C-923E-43F8-A04B-7E7E79D62786}" destId="{3FCD965B-7D60-4E21-B26E-723443580A36}" srcOrd="0" destOrd="0" presId="urn:microsoft.com/office/officeart/2011/layout/CircleProcess"/>
    <dgm:cxn modelId="{A6F7E572-0E26-4DA8-B8F5-7D30A702D5E2}" type="presParOf" srcId="{3FCD965B-7D60-4E21-B26E-723443580A36}" destId="{7852E95E-B9B1-4910-B3B1-D78DA81AABA1}" srcOrd="0" destOrd="0" presId="urn:microsoft.com/office/officeart/2011/layout/CircleProcess"/>
    <dgm:cxn modelId="{8EF3BDF6-A411-47D2-B14E-E901A2184B11}" type="presParOf" srcId="{8789EB9C-923E-43F8-A04B-7E7E79D62786}" destId="{F99D5C23-F7FB-4856-ABCB-2FBC26F83053}" srcOrd="1" destOrd="0" presId="urn:microsoft.com/office/officeart/2011/layout/CircleProcess"/>
    <dgm:cxn modelId="{28912DF5-3678-457B-8C8D-9BC6C8674745}" type="presParOf" srcId="{F99D5C23-F7FB-4856-ABCB-2FBC26F83053}" destId="{3BEE6807-839B-4FF4-92AD-48AAB01C4D53}" srcOrd="0" destOrd="0" presId="urn:microsoft.com/office/officeart/2011/layout/CircleProcess"/>
    <dgm:cxn modelId="{E752D1A7-ABCD-4971-AE91-604D2833518E}" type="presParOf" srcId="{8789EB9C-923E-43F8-A04B-7E7E79D62786}" destId="{E29F0ADA-CA50-4581-843A-6D6FC326899E}" srcOrd="2" destOrd="0" presId="urn:microsoft.com/office/officeart/2011/layout/CircleProcess"/>
    <dgm:cxn modelId="{7676EEEB-2C4D-4928-AF45-787ECE45E22B}" type="presParOf" srcId="{8789EB9C-923E-43F8-A04B-7E7E79D62786}" destId="{63725E70-6464-43DC-9507-AC5C66B37832}" srcOrd="3" destOrd="0" presId="urn:microsoft.com/office/officeart/2011/layout/CircleProcess"/>
    <dgm:cxn modelId="{15F6FF68-109E-4DE3-A7BE-A24966D83D89}" type="presParOf" srcId="{63725E70-6464-43DC-9507-AC5C66B37832}" destId="{9815E9C4-828E-4485-AAD2-541A84BB9513}" srcOrd="0" destOrd="0" presId="urn:microsoft.com/office/officeart/2011/layout/CircleProcess"/>
    <dgm:cxn modelId="{638F0598-BEFA-44F7-861E-6028FF05DD8E}" type="presParOf" srcId="{8789EB9C-923E-43F8-A04B-7E7E79D62786}" destId="{A759D2F5-98C1-432F-B341-8DD5299CE70D}" srcOrd="4" destOrd="0" presId="urn:microsoft.com/office/officeart/2011/layout/CircleProcess"/>
    <dgm:cxn modelId="{633FE09D-FBB8-49D4-93B3-79E02DC41ED6}" type="presParOf" srcId="{A759D2F5-98C1-432F-B341-8DD5299CE70D}" destId="{65212038-86FD-460B-81F8-A7A9240895F7}" srcOrd="0" destOrd="0" presId="urn:microsoft.com/office/officeart/2011/layout/CircleProcess"/>
    <dgm:cxn modelId="{18140A7D-BCC5-4683-80B9-C0D6B12B75E5}" type="presParOf" srcId="{8789EB9C-923E-43F8-A04B-7E7E79D62786}" destId="{C5C87ECA-66B3-4A36-9753-9CEB8D7C7F00}" srcOrd="5" destOrd="0" presId="urn:microsoft.com/office/officeart/2011/layout/CircleProcess"/>
    <dgm:cxn modelId="{2D8E0943-CEA5-43C5-ABD3-E28BBDF8E7FB}" type="presParOf" srcId="{8789EB9C-923E-43F8-A04B-7E7E79D62786}" destId="{F0E9DC4B-631C-46E2-9F76-9C5DCE69410A}" srcOrd="6" destOrd="0" presId="urn:microsoft.com/office/officeart/2011/layout/CircleProcess"/>
    <dgm:cxn modelId="{BF6FC5F3-FC86-4FB7-A642-8AFB5D01381E}" type="presParOf" srcId="{F0E9DC4B-631C-46E2-9F76-9C5DCE69410A}" destId="{4D2EA1C2-6E7E-49C9-8EE7-C19A03191DBD}" srcOrd="0" destOrd="0" presId="urn:microsoft.com/office/officeart/2011/layout/CircleProcess"/>
    <dgm:cxn modelId="{2BAB507F-19AD-4F44-94DC-1F62D6AE05EF}" type="presParOf" srcId="{8789EB9C-923E-43F8-A04B-7E7E79D62786}" destId="{89D860D3-9F4A-435C-8E66-BC608E7F52DC}" srcOrd="7" destOrd="0" presId="urn:microsoft.com/office/officeart/2011/layout/CircleProcess"/>
    <dgm:cxn modelId="{8935C530-1AE8-4377-9F6B-A9EE60B97EB7}" type="presParOf" srcId="{89D860D3-9F4A-435C-8E66-BC608E7F52DC}" destId="{BE5EE952-29C3-428F-A497-1B5E37EE3084}" srcOrd="0" destOrd="0" presId="urn:microsoft.com/office/officeart/2011/layout/CircleProcess"/>
    <dgm:cxn modelId="{951F31CC-8866-41B8-A90A-B15A47ADC20F}" type="presParOf" srcId="{8789EB9C-923E-43F8-A04B-7E7E79D62786}" destId="{D8C77B87-6388-40F9-B6EB-651E45498DD3}" srcOrd="8" destOrd="0" presId="urn:microsoft.com/office/officeart/2011/layout/CircleProcess"/>
    <dgm:cxn modelId="{D8076BC2-682F-40AE-A547-20AE8430828E}" type="presParOf" srcId="{8789EB9C-923E-43F8-A04B-7E7E79D62786}" destId="{BF225E58-DBE9-47A9-8757-845452D96C0E}" srcOrd="9" destOrd="0" presId="urn:microsoft.com/office/officeart/2011/layout/CircleProcess"/>
    <dgm:cxn modelId="{FAF8D837-B9CE-4A39-A2E3-57E4B7882C22}" type="presParOf" srcId="{BF225E58-DBE9-47A9-8757-845452D96C0E}" destId="{A0A3606D-38B0-4431-88FB-FE7EAD8BCD01}" srcOrd="0" destOrd="0" presId="urn:microsoft.com/office/officeart/2011/layout/CircleProcess"/>
    <dgm:cxn modelId="{B42D5D4F-AD6A-4A02-8239-847B76767A27}" type="presParOf" srcId="{8789EB9C-923E-43F8-A04B-7E7E79D62786}" destId="{6B13F34D-650A-438F-BFAA-BFCF8733897D}" srcOrd="10" destOrd="0" presId="urn:microsoft.com/office/officeart/2011/layout/CircleProcess"/>
    <dgm:cxn modelId="{14D802E5-DF42-4E97-A8A6-A22B5CCE89C9}" type="presParOf" srcId="{6B13F34D-650A-438F-BFAA-BFCF8733897D}" destId="{27B425E4-7A65-43A4-A076-02DE92A3757C}" srcOrd="0" destOrd="0" presId="urn:microsoft.com/office/officeart/2011/layout/CircleProcess"/>
    <dgm:cxn modelId="{9DDEA032-B7D7-4CA8-99E1-010400E55BF8}" type="presParOf" srcId="{8789EB9C-923E-43F8-A04B-7E7E79D62786}" destId="{DB248525-AEBD-48A0-8BE7-E8FE08947685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6684B7-8BDF-458D-BD8F-4EE2E7CF9700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D5217B9-A169-434F-B706-51DD8C3425F9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</a:t>
          </a:r>
        </a:p>
      </dgm:t>
    </dgm:pt>
    <dgm:pt modelId="{0B45DA60-E4D3-4338-9E54-B310716FDE20}" type="parTrans" cxnId="{005EEBB9-39DB-45D8-9F78-786028E49EB9}">
      <dgm:prSet/>
      <dgm:spPr/>
      <dgm:t>
        <a:bodyPr/>
        <a:lstStyle/>
        <a:p>
          <a:endParaRPr lang="fr-FR"/>
        </a:p>
      </dgm:t>
    </dgm:pt>
    <dgm:pt modelId="{8EBCB239-6796-491B-820D-1A631234AEF4}" type="sibTrans" cxnId="{005EEBB9-39DB-45D8-9F78-786028E49EB9}">
      <dgm:prSet/>
      <dgm:spPr/>
      <dgm:t>
        <a:bodyPr/>
        <a:lstStyle/>
        <a:p>
          <a:endParaRPr lang="fr-FR"/>
        </a:p>
      </dgm:t>
    </dgm:pt>
    <dgm:pt modelId="{A653545A-07E9-4A55-A9C8-95297E404317}">
      <dgm:prSet phldrT="[Text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?</a:t>
          </a:r>
        </a:p>
      </dgm:t>
    </dgm:pt>
    <dgm:pt modelId="{B14A334E-EC40-40F3-95A6-B9153EC85305}" type="parTrans" cxnId="{AAD39295-B473-46BC-AFC3-32F3AAD0BC40}">
      <dgm:prSet/>
      <dgm:spPr/>
      <dgm:t>
        <a:bodyPr/>
        <a:lstStyle/>
        <a:p>
          <a:endParaRPr lang="fr-FR"/>
        </a:p>
      </dgm:t>
    </dgm:pt>
    <dgm:pt modelId="{1C5566D4-3513-4757-ACA6-F81662C03C69}" type="sibTrans" cxnId="{AAD39295-B473-46BC-AFC3-32F3AAD0BC40}">
      <dgm:prSet/>
      <dgm:spPr/>
      <dgm:t>
        <a:bodyPr/>
        <a:lstStyle/>
        <a:p>
          <a:endParaRPr lang="fr-FR"/>
        </a:p>
      </dgm:t>
    </dgm:pt>
    <dgm:pt modelId="{00465EDE-1AC3-442D-9C70-5D121795CC81}">
      <dgm:prSet phldrT="[Text]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05108340-7AC7-4A85-AD4D-461F612A5360}" type="parTrans" cxnId="{A16E47D2-48DA-4F4F-8898-E8511FA31690}">
      <dgm:prSet/>
      <dgm:spPr/>
      <dgm:t>
        <a:bodyPr/>
        <a:lstStyle/>
        <a:p>
          <a:endParaRPr lang="fr-FR"/>
        </a:p>
      </dgm:t>
    </dgm:pt>
    <dgm:pt modelId="{7B724FE3-2B40-4B94-AB5B-DE3538F56403}" type="sibTrans" cxnId="{A16E47D2-48DA-4F4F-8898-E8511FA31690}">
      <dgm:prSet/>
      <dgm:spPr/>
      <dgm:t>
        <a:bodyPr/>
        <a:lstStyle/>
        <a:p>
          <a:endParaRPr lang="fr-FR"/>
        </a:p>
      </dgm:t>
    </dgm:pt>
    <dgm:pt modelId="{7DD1B818-9C1B-4487-A779-660454AE5547}">
      <dgm:prSet phldrT="[Text]"/>
      <dgm:spPr/>
      <dgm:t>
        <a:bodyPr/>
        <a:lstStyle/>
        <a:p>
          <a:endParaRPr lang="fr-FR" dirty="0">
            <a:solidFill>
              <a:schemeClr val="bg1"/>
            </a:solidFill>
          </a:endParaRPr>
        </a:p>
      </dgm:t>
    </dgm:pt>
    <dgm:pt modelId="{9B4558BA-7BDD-4786-9584-85756E18AD5C}" type="parTrans" cxnId="{DA450BA9-D94A-4B29-8487-28D91C5DABD2}">
      <dgm:prSet/>
      <dgm:spPr/>
      <dgm:t>
        <a:bodyPr/>
        <a:lstStyle/>
        <a:p>
          <a:endParaRPr lang="fr-FR"/>
        </a:p>
      </dgm:t>
    </dgm:pt>
    <dgm:pt modelId="{4C40DE9D-5EC5-4747-98FB-3AB77A2358A0}" type="sibTrans" cxnId="{DA450BA9-D94A-4B29-8487-28D91C5DABD2}">
      <dgm:prSet/>
      <dgm:spPr/>
      <dgm:t>
        <a:bodyPr/>
        <a:lstStyle/>
        <a:p>
          <a:endParaRPr lang="fr-FR"/>
        </a:p>
      </dgm:t>
    </dgm:pt>
    <dgm:pt modelId="{8789EB9C-923E-43F8-A04B-7E7E79D62786}" type="pres">
      <dgm:prSet presAssocID="{866684B7-8BDF-458D-BD8F-4EE2E7CF970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FCD965B-7D60-4E21-B26E-723443580A36}" type="pres">
      <dgm:prSet presAssocID="{7DD1B818-9C1B-4487-A779-660454AE5547}" presName="Accent4" presStyleCnt="0"/>
      <dgm:spPr/>
    </dgm:pt>
    <dgm:pt modelId="{7852E95E-B9B1-4910-B3B1-D78DA81AABA1}" type="pres">
      <dgm:prSet presAssocID="{7DD1B818-9C1B-4487-A779-660454AE5547}" presName="Accent" presStyleLbl="node1" presStyleIdx="0" presStyleCnt="4"/>
      <dgm:spPr/>
    </dgm:pt>
    <dgm:pt modelId="{F99D5C23-F7FB-4856-ABCB-2FBC26F83053}" type="pres">
      <dgm:prSet presAssocID="{7DD1B818-9C1B-4487-A779-660454AE5547}" presName="ParentBackground4" presStyleCnt="0"/>
      <dgm:spPr/>
    </dgm:pt>
    <dgm:pt modelId="{3BEE6807-839B-4FF4-92AD-48AAB01C4D53}" type="pres">
      <dgm:prSet presAssocID="{7DD1B818-9C1B-4487-A779-660454AE5547}" presName="ParentBackground" presStyleLbl="fgAcc1" presStyleIdx="0" presStyleCnt="4"/>
      <dgm:spPr/>
    </dgm:pt>
    <dgm:pt modelId="{E29F0ADA-CA50-4581-843A-6D6FC326899E}" type="pres">
      <dgm:prSet presAssocID="{7DD1B818-9C1B-4487-A779-660454AE554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725E70-6464-43DC-9507-AC5C66B37832}" type="pres">
      <dgm:prSet presAssocID="{00465EDE-1AC3-442D-9C70-5D121795CC81}" presName="Accent3" presStyleCnt="0"/>
      <dgm:spPr/>
    </dgm:pt>
    <dgm:pt modelId="{9815E9C4-828E-4485-AAD2-541A84BB9513}" type="pres">
      <dgm:prSet presAssocID="{00465EDE-1AC3-442D-9C70-5D121795CC81}" presName="Accent" presStyleLbl="node1" presStyleIdx="1" presStyleCnt="4"/>
      <dgm:spPr/>
    </dgm:pt>
    <dgm:pt modelId="{A759D2F5-98C1-432F-B341-8DD5299CE70D}" type="pres">
      <dgm:prSet presAssocID="{00465EDE-1AC3-442D-9C70-5D121795CC81}" presName="ParentBackground3" presStyleCnt="0"/>
      <dgm:spPr/>
    </dgm:pt>
    <dgm:pt modelId="{65212038-86FD-460B-81F8-A7A9240895F7}" type="pres">
      <dgm:prSet presAssocID="{00465EDE-1AC3-442D-9C70-5D121795CC81}" presName="ParentBackground" presStyleLbl="fgAcc1" presStyleIdx="1" presStyleCnt="4"/>
      <dgm:spPr/>
    </dgm:pt>
    <dgm:pt modelId="{C5C87ECA-66B3-4A36-9753-9CEB8D7C7F00}" type="pres">
      <dgm:prSet presAssocID="{00465EDE-1AC3-442D-9C70-5D121795CC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9DC4B-631C-46E2-9F76-9C5DCE69410A}" type="pres">
      <dgm:prSet presAssocID="{A653545A-07E9-4A55-A9C8-95297E404317}" presName="Accent2" presStyleCnt="0"/>
      <dgm:spPr/>
    </dgm:pt>
    <dgm:pt modelId="{4D2EA1C2-6E7E-49C9-8EE7-C19A03191DBD}" type="pres">
      <dgm:prSet presAssocID="{A653545A-07E9-4A55-A9C8-95297E404317}" presName="Accent" presStyleLbl="node1" presStyleIdx="2" presStyleCnt="4"/>
      <dgm:spPr/>
    </dgm:pt>
    <dgm:pt modelId="{89D860D3-9F4A-435C-8E66-BC608E7F52DC}" type="pres">
      <dgm:prSet presAssocID="{A653545A-07E9-4A55-A9C8-95297E404317}" presName="ParentBackground2" presStyleCnt="0"/>
      <dgm:spPr/>
    </dgm:pt>
    <dgm:pt modelId="{BE5EE952-29C3-428F-A497-1B5E37EE3084}" type="pres">
      <dgm:prSet presAssocID="{A653545A-07E9-4A55-A9C8-95297E404317}" presName="ParentBackground" presStyleLbl="fgAcc1" presStyleIdx="2" presStyleCnt="4"/>
      <dgm:spPr/>
    </dgm:pt>
    <dgm:pt modelId="{D8C77B87-6388-40F9-B6EB-651E45498DD3}" type="pres">
      <dgm:prSet presAssocID="{A653545A-07E9-4A55-A9C8-95297E40431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F225E58-DBE9-47A9-8757-845452D96C0E}" type="pres">
      <dgm:prSet presAssocID="{4D5217B9-A169-434F-B706-51DD8C3425F9}" presName="Accent1" presStyleCnt="0"/>
      <dgm:spPr/>
    </dgm:pt>
    <dgm:pt modelId="{A0A3606D-38B0-4431-88FB-FE7EAD8BCD01}" type="pres">
      <dgm:prSet presAssocID="{4D5217B9-A169-434F-B706-51DD8C3425F9}" presName="Accent" presStyleLbl="node1" presStyleIdx="3" presStyleCnt="4"/>
      <dgm:spPr/>
    </dgm:pt>
    <dgm:pt modelId="{6B13F34D-650A-438F-BFAA-BFCF8733897D}" type="pres">
      <dgm:prSet presAssocID="{4D5217B9-A169-434F-B706-51DD8C3425F9}" presName="ParentBackground1" presStyleCnt="0"/>
      <dgm:spPr/>
    </dgm:pt>
    <dgm:pt modelId="{27B425E4-7A65-43A4-A076-02DE92A3757C}" type="pres">
      <dgm:prSet presAssocID="{4D5217B9-A169-434F-B706-51DD8C3425F9}" presName="ParentBackground" presStyleLbl="fgAcc1" presStyleIdx="3" presStyleCnt="4"/>
      <dgm:spPr/>
    </dgm:pt>
    <dgm:pt modelId="{DB248525-AEBD-48A0-8BE7-E8FE08947685}" type="pres">
      <dgm:prSet presAssocID="{4D5217B9-A169-434F-B706-51DD8C3425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A1D10D-CD26-42AC-824A-E7A8F3FEDB38}" type="presOf" srcId="{7DD1B818-9C1B-4487-A779-660454AE5547}" destId="{E29F0ADA-CA50-4581-843A-6D6FC326899E}" srcOrd="1" destOrd="0" presId="urn:microsoft.com/office/officeart/2011/layout/CircleProcess"/>
    <dgm:cxn modelId="{2DC98E17-EB0F-4252-9E98-3E2D3DE39019}" type="presOf" srcId="{7DD1B818-9C1B-4487-A779-660454AE5547}" destId="{3BEE6807-839B-4FF4-92AD-48AAB01C4D53}" srcOrd="0" destOrd="0" presId="urn:microsoft.com/office/officeart/2011/layout/CircleProcess"/>
    <dgm:cxn modelId="{D8374128-36A7-4697-9D11-D42DB0795844}" type="presOf" srcId="{00465EDE-1AC3-442D-9C70-5D121795CC81}" destId="{C5C87ECA-66B3-4A36-9753-9CEB8D7C7F00}" srcOrd="1" destOrd="0" presId="urn:microsoft.com/office/officeart/2011/layout/CircleProcess"/>
    <dgm:cxn modelId="{51291C38-F693-4A69-846A-F9CFBEF10929}" type="presOf" srcId="{A653545A-07E9-4A55-A9C8-95297E404317}" destId="{BE5EE952-29C3-428F-A497-1B5E37EE3084}" srcOrd="0" destOrd="0" presId="urn:microsoft.com/office/officeart/2011/layout/CircleProcess"/>
    <dgm:cxn modelId="{EBF95940-2224-4E8F-9D02-2980449E79D9}" type="presOf" srcId="{4D5217B9-A169-434F-B706-51DD8C3425F9}" destId="{DB248525-AEBD-48A0-8BE7-E8FE08947685}" srcOrd="1" destOrd="0" presId="urn:microsoft.com/office/officeart/2011/layout/CircleProcess"/>
    <dgm:cxn modelId="{E3C84A5A-CFC4-4289-9007-A730321A0E25}" type="presOf" srcId="{866684B7-8BDF-458D-BD8F-4EE2E7CF9700}" destId="{8789EB9C-923E-43F8-A04B-7E7E79D62786}" srcOrd="0" destOrd="0" presId="urn:microsoft.com/office/officeart/2011/layout/CircleProcess"/>
    <dgm:cxn modelId="{AAD39295-B473-46BC-AFC3-32F3AAD0BC40}" srcId="{866684B7-8BDF-458D-BD8F-4EE2E7CF9700}" destId="{A653545A-07E9-4A55-A9C8-95297E404317}" srcOrd="1" destOrd="0" parTransId="{B14A334E-EC40-40F3-95A6-B9153EC85305}" sibTransId="{1C5566D4-3513-4757-ACA6-F81662C03C69}"/>
    <dgm:cxn modelId="{DA450BA9-D94A-4B29-8487-28D91C5DABD2}" srcId="{866684B7-8BDF-458D-BD8F-4EE2E7CF9700}" destId="{7DD1B818-9C1B-4487-A779-660454AE5547}" srcOrd="3" destOrd="0" parTransId="{9B4558BA-7BDD-4786-9584-85756E18AD5C}" sibTransId="{4C40DE9D-5EC5-4747-98FB-3AB77A2358A0}"/>
    <dgm:cxn modelId="{005EEBB9-39DB-45D8-9F78-786028E49EB9}" srcId="{866684B7-8BDF-458D-BD8F-4EE2E7CF9700}" destId="{4D5217B9-A169-434F-B706-51DD8C3425F9}" srcOrd="0" destOrd="0" parTransId="{0B45DA60-E4D3-4338-9E54-B310716FDE20}" sibTransId="{8EBCB239-6796-491B-820D-1A631234AEF4}"/>
    <dgm:cxn modelId="{C5EA79C3-6C11-480F-8ECF-09A6E93B556A}" type="presOf" srcId="{4D5217B9-A169-434F-B706-51DD8C3425F9}" destId="{27B425E4-7A65-43A4-A076-02DE92A3757C}" srcOrd="0" destOrd="0" presId="urn:microsoft.com/office/officeart/2011/layout/CircleProcess"/>
    <dgm:cxn modelId="{EFE767C8-BD4C-4ABB-8713-5FE727DED09D}" type="presOf" srcId="{A653545A-07E9-4A55-A9C8-95297E404317}" destId="{D8C77B87-6388-40F9-B6EB-651E45498DD3}" srcOrd="1" destOrd="0" presId="urn:microsoft.com/office/officeart/2011/layout/CircleProcess"/>
    <dgm:cxn modelId="{A16E47D2-48DA-4F4F-8898-E8511FA31690}" srcId="{866684B7-8BDF-458D-BD8F-4EE2E7CF9700}" destId="{00465EDE-1AC3-442D-9C70-5D121795CC81}" srcOrd="2" destOrd="0" parTransId="{05108340-7AC7-4A85-AD4D-461F612A5360}" sibTransId="{7B724FE3-2B40-4B94-AB5B-DE3538F56403}"/>
    <dgm:cxn modelId="{2A9566EB-2244-478C-8736-786BF5479998}" type="presOf" srcId="{00465EDE-1AC3-442D-9C70-5D121795CC81}" destId="{65212038-86FD-460B-81F8-A7A9240895F7}" srcOrd="0" destOrd="0" presId="urn:microsoft.com/office/officeart/2011/layout/CircleProcess"/>
    <dgm:cxn modelId="{43170201-CB68-45E8-A769-6FAC19260C40}" type="presParOf" srcId="{8789EB9C-923E-43F8-A04B-7E7E79D62786}" destId="{3FCD965B-7D60-4E21-B26E-723443580A36}" srcOrd="0" destOrd="0" presId="urn:microsoft.com/office/officeart/2011/layout/CircleProcess"/>
    <dgm:cxn modelId="{A6F7E572-0E26-4DA8-B8F5-7D30A702D5E2}" type="presParOf" srcId="{3FCD965B-7D60-4E21-B26E-723443580A36}" destId="{7852E95E-B9B1-4910-B3B1-D78DA81AABA1}" srcOrd="0" destOrd="0" presId="urn:microsoft.com/office/officeart/2011/layout/CircleProcess"/>
    <dgm:cxn modelId="{8EF3BDF6-A411-47D2-B14E-E901A2184B11}" type="presParOf" srcId="{8789EB9C-923E-43F8-A04B-7E7E79D62786}" destId="{F99D5C23-F7FB-4856-ABCB-2FBC26F83053}" srcOrd="1" destOrd="0" presId="urn:microsoft.com/office/officeart/2011/layout/CircleProcess"/>
    <dgm:cxn modelId="{28912DF5-3678-457B-8C8D-9BC6C8674745}" type="presParOf" srcId="{F99D5C23-F7FB-4856-ABCB-2FBC26F83053}" destId="{3BEE6807-839B-4FF4-92AD-48AAB01C4D53}" srcOrd="0" destOrd="0" presId="urn:microsoft.com/office/officeart/2011/layout/CircleProcess"/>
    <dgm:cxn modelId="{E752D1A7-ABCD-4971-AE91-604D2833518E}" type="presParOf" srcId="{8789EB9C-923E-43F8-A04B-7E7E79D62786}" destId="{E29F0ADA-CA50-4581-843A-6D6FC326899E}" srcOrd="2" destOrd="0" presId="urn:microsoft.com/office/officeart/2011/layout/CircleProcess"/>
    <dgm:cxn modelId="{7676EEEB-2C4D-4928-AF45-787ECE45E22B}" type="presParOf" srcId="{8789EB9C-923E-43F8-A04B-7E7E79D62786}" destId="{63725E70-6464-43DC-9507-AC5C66B37832}" srcOrd="3" destOrd="0" presId="urn:microsoft.com/office/officeart/2011/layout/CircleProcess"/>
    <dgm:cxn modelId="{15F6FF68-109E-4DE3-A7BE-A24966D83D89}" type="presParOf" srcId="{63725E70-6464-43DC-9507-AC5C66B37832}" destId="{9815E9C4-828E-4485-AAD2-541A84BB9513}" srcOrd="0" destOrd="0" presId="urn:microsoft.com/office/officeart/2011/layout/CircleProcess"/>
    <dgm:cxn modelId="{638F0598-BEFA-44F7-861E-6028FF05DD8E}" type="presParOf" srcId="{8789EB9C-923E-43F8-A04B-7E7E79D62786}" destId="{A759D2F5-98C1-432F-B341-8DD5299CE70D}" srcOrd="4" destOrd="0" presId="urn:microsoft.com/office/officeart/2011/layout/CircleProcess"/>
    <dgm:cxn modelId="{633FE09D-FBB8-49D4-93B3-79E02DC41ED6}" type="presParOf" srcId="{A759D2F5-98C1-432F-B341-8DD5299CE70D}" destId="{65212038-86FD-460B-81F8-A7A9240895F7}" srcOrd="0" destOrd="0" presId="urn:microsoft.com/office/officeart/2011/layout/CircleProcess"/>
    <dgm:cxn modelId="{18140A7D-BCC5-4683-80B9-C0D6B12B75E5}" type="presParOf" srcId="{8789EB9C-923E-43F8-A04B-7E7E79D62786}" destId="{C5C87ECA-66B3-4A36-9753-9CEB8D7C7F00}" srcOrd="5" destOrd="0" presId="urn:microsoft.com/office/officeart/2011/layout/CircleProcess"/>
    <dgm:cxn modelId="{2D8E0943-CEA5-43C5-ABD3-E28BBDF8E7FB}" type="presParOf" srcId="{8789EB9C-923E-43F8-A04B-7E7E79D62786}" destId="{F0E9DC4B-631C-46E2-9F76-9C5DCE69410A}" srcOrd="6" destOrd="0" presId="urn:microsoft.com/office/officeart/2011/layout/CircleProcess"/>
    <dgm:cxn modelId="{BF6FC5F3-FC86-4FB7-A642-8AFB5D01381E}" type="presParOf" srcId="{F0E9DC4B-631C-46E2-9F76-9C5DCE69410A}" destId="{4D2EA1C2-6E7E-49C9-8EE7-C19A03191DBD}" srcOrd="0" destOrd="0" presId="urn:microsoft.com/office/officeart/2011/layout/CircleProcess"/>
    <dgm:cxn modelId="{2BAB507F-19AD-4F44-94DC-1F62D6AE05EF}" type="presParOf" srcId="{8789EB9C-923E-43F8-A04B-7E7E79D62786}" destId="{89D860D3-9F4A-435C-8E66-BC608E7F52DC}" srcOrd="7" destOrd="0" presId="urn:microsoft.com/office/officeart/2011/layout/CircleProcess"/>
    <dgm:cxn modelId="{8935C530-1AE8-4377-9F6B-A9EE60B97EB7}" type="presParOf" srcId="{89D860D3-9F4A-435C-8E66-BC608E7F52DC}" destId="{BE5EE952-29C3-428F-A497-1B5E37EE3084}" srcOrd="0" destOrd="0" presId="urn:microsoft.com/office/officeart/2011/layout/CircleProcess"/>
    <dgm:cxn modelId="{951F31CC-8866-41B8-A90A-B15A47ADC20F}" type="presParOf" srcId="{8789EB9C-923E-43F8-A04B-7E7E79D62786}" destId="{D8C77B87-6388-40F9-B6EB-651E45498DD3}" srcOrd="8" destOrd="0" presId="urn:microsoft.com/office/officeart/2011/layout/CircleProcess"/>
    <dgm:cxn modelId="{D8076BC2-682F-40AE-A547-20AE8430828E}" type="presParOf" srcId="{8789EB9C-923E-43F8-A04B-7E7E79D62786}" destId="{BF225E58-DBE9-47A9-8757-845452D96C0E}" srcOrd="9" destOrd="0" presId="urn:microsoft.com/office/officeart/2011/layout/CircleProcess"/>
    <dgm:cxn modelId="{FAF8D837-B9CE-4A39-A2E3-57E4B7882C22}" type="presParOf" srcId="{BF225E58-DBE9-47A9-8757-845452D96C0E}" destId="{A0A3606D-38B0-4431-88FB-FE7EAD8BCD01}" srcOrd="0" destOrd="0" presId="urn:microsoft.com/office/officeart/2011/layout/CircleProcess"/>
    <dgm:cxn modelId="{B42D5D4F-AD6A-4A02-8239-847B76767A27}" type="presParOf" srcId="{8789EB9C-923E-43F8-A04B-7E7E79D62786}" destId="{6B13F34D-650A-438F-BFAA-BFCF8733897D}" srcOrd="10" destOrd="0" presId="urn:microsoft.com/office/officeart/2011/layout/CircleProcess"/>
    <dgm:cxn modelId="{14D802E5-DF42-4E97-A8A6-A22B5CCE89C9}" type="presParOf" srcId="{6B13F34D-650A-438F-BFAA-BFCF8733897D}" destId="{27B425E4-7A65-43A4-A076-02DE92A3757C}" srcOrd="0" destOrd="0" presId="urn:microsoft.com/office/officeart/2011/layout/CircleProcess"/>
    <dgm:cxn modelId="{9DDEA032-B7D7-4CA8-99E1-010400E55BF8}" type="presParOf" srcId="{8789EB9C-923E-43F8-A04B-7E7E79D62786}" destId="{DB248525-AEBD-48A0-8BE7-E8FE08947685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43EC9-AB7A-4DBE-9850-CDFB09485578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EC112-429A-49B6-86D7-BD73719C261F}">
      <dsp:nvSpPr>
        <dsp:cNvPr id="0" name=""/>
        <dsp:cNvSpPr/>
      </dsp:nvSpPr>
      <dsp:spPr>
        <a:xfrm>
          <a:off x="752110" y="541866"/>
          <a:ext cx="8484750" cy="10837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Content Based Recommander</a:t>
          </a:r>
        </a:p>
      </dsp:txBody>
      <dsp:txXfrm>
        <a:off x="752110" y="541866"/>
        <a:ext cx="8484750" cy="1083733"/>
      </dsp:txXfrm>
    </dsp:sp>
    <dsp:sp modelId="{70ACA6D3-2B1F-4AEF-9EF5-F8B0AC04B3F4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7F75F-10EC-4803-B753-02731798B8DC}">
      <dsp:nvSpPr>
        <dsp:cNvPr id="0" name=""/>
        <dsp:cNvSpPr/>
      </dsp:nvSpPr>
      <dsp:spPr>
        <a:xfrm>
          <a:off x="1146048" y="2167466"/>
          <a:ext cx="8090813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Collaborative Filtering : USER - To - USER </a:t>
          </a:r>
        </a:p>
      </dsp:txBody>
      <dsp:txXfrm>
        <a:off x="1146048" y="2167466"/>
        <a:ext cx="8090813" cy="1083733"/>
      </dsp:txXfrm>
    </dsp:sp>
    <dsp:sp modelId="{2BBD6611-F729-415B-B592-57685E1CFEE4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FDB59-2C3B-4B99-A373-BEA45C112D25}">
      <dsp:nvSpPr>
        <dsp:cNvPr id="0" name=""/>
        <dsp:cNvSpPr/>
      </dsp:nvSpPr>
      <dsp:spPr>
        <a:xfrm>
          <a:off x="752110" y="3793066"/>
          <a:ext cx="8484750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Hybrid</a:t>
          </a:r>
          <a:endParaRPr lang="fr-FR" sz="3200" kern="1200" dirty="0"/>
        </a:p>
      </dsp:txBody>
      <dsp:txXfrm>
        <a:off x="752110" y="3793066"/>
        <a:ext cx="8484750" cy="1083733"/>
      </dsp:txXfrm>
    </dsp:sp>
    <dsp:sp modelId="{B56CB60E-A808-4E0F-ACD6-27F9D9AF95FD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E95E-B9B1-4910-B3B1-D78DA81AABA1}">
      <dsp:nvSpPr>
        <dsp:cNvPr id="0" name=""/>
        <dsp:cNvSpPr/>
      </dsp:nvSpPr>
      <dsp:spPr>
        <a:xfrm>
          <a:off x="3466195" y="316242"/>
          <a:ext cx="837829" cy="837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6807-839B-4FF4-92AD-48AAB01C4D53}">
      <dsp:nvSpPr>
        <dsp:cNvPr id="0" name=""/>
        <dsp:cNvSpPr/>
      </dsp:nvSpPr>
      <dsp:spPr>
        <a:xfrm>
          <a:off x="3494218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D</a:t>
          </a:r>
        </a:p>
      </dsp:txBody>
      <dsp:txXfrm>
        <a:off x="3605953" y="455912"/>
        <a:ext cx="558672" cy="558532"/>
      </dsp:txXfrm>
    </dsp:sp>
    <dsp:sp modelId="{9815E9C4-828E-4485-AAD2-541A84BB9513}">
      <dsp:nvSpPr>
        <dsp:cNvPr id="0" name=""/>
        <dsp:cNvSpPr/>
      </dsp:nvSpPr>
      <dsp:spPr>
        <a:xfrm rot="2700000">
          <a:off x="259674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2038-86FD-460B-81F8-A7A9240895F7}">
      <dsp:nvSpPr>
        <dsp:cNvPr id="0" name=""/>
        <dsp:cNvSpPr/>
      </dsp:nvSpPr>
      <dsp:spPr>
        <a:xfrm>
          <a:off x="2628365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B</a:t>
          </a:r>
        </a:p>
      </dsp:txBody>
      <dsp:txXfrm>
        <a:off x="2740100" y="455912"/>
        <a:ext cx="558672" cy="558532"/>
      </dsp:txXfrm>
    </dsp:sp>
    <dsp:sp modelId="{4D2EA1C2-6E7E-49C9-8EE7-C19A03191DBD}">
      <dsp:nvSpPr>
        <dsp:cNvPr id="0" name=""/>
        <dsp:cNvSpPr/>
      </dsp:nvSpPr>
      <dsp:spPr>
        <a:xfrm rot="2700000">
          <a:off x="173448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EE952-29C3-428F-A497-1B5E37EE3084}">
      <dsp:nvSpPr>
        <dsp:cNvPr id="0" name=""/>
        <dsp:cNvSpPr/>
      </dsp:nvSpPr>
      <dsp:spPr>
        <a:xfrm>
          <a:off x="1762512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E</a:t>
          </a:r>
        </a:p>
      </dsp:txBody>
      <dsp:txXfrm>
        <a:off x="1874246" y="455912"/>
        <a:ext cx="558672" cy="558532"/>
      </dsp:txXfrm>
    </dsp:sp>
    <dsp:sp modelId="{A0A3606D-38B0-4431-88FB-FE7EAD8BCD01}">
      <dsp:nvSpPr>
        <dsp:cNvPr id="0" name=""/>
        <dsp:cNvSpPr/>
      </dsp:nvSpPr>
      <dsp:spPr>
        <a:xfrm rot="2700000">
          <a:off x="868628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25E4-7A65-43A4-A076-02DE92A3757C}">
      <dsp:nvSpPr>
        <dsp:cNvPr id="0" name=""/>
        <dsp:cNvSpPr/>
      </dsp:nvSpPr>
      <dsp:spPr>
        <a:xfrm>
          <a:off x="896659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A</a:t>
          </a:r>
        </a:p>
      </dsp:txBody>
      <dsp:txXfrm>
        <a:off x="1008393" y="455912"/>
        <a:ext cx="558672" cy="558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E95E-B9B1-4910-B3B1-D78DA81AABA1}">
      <dsp:nvSpPr>
        <dsp:cNvPr id="0" name=""/>
        <dsp:cNvSpPr/>
      </dsp:nvSpPr>
      <dsp:spPr>
        <a:xfrm>
          <a:off x="3466195" y="316242"/>
          <a:ext cx="837829" cy="837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6807-839B-4FF4-92AD-48AAB01C4D53}">
      <dsp:nvSpPr>
        <dsp:cNvPr id="0" name=""/>
        <dsp:cNvSpPr/>
      </dsp:nvSpPr>
      <dsp:spPr>
        <a:xfrm>
          <a:off x="3494218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D</a:t>
          </a:r>
        </a:p>
      </dsp:txBody>
      <dsp:txXfrm>
        <a:off x="3605953" y="455912"/>
        <a:ext cx="558672" cy="558532"/>
      </dsp:txXfrm>
    </dsp:sp>
    <dsp:sp modelId="{9815E9C4-828E-4485-AAD2-541A84BB9513}">
      <dsp:nvSpPr>
        <dsp:cNvPr id="0" name=""/>
        <dsp:cNvSpPr/>
      </dsp:nvSpPr>
      <dsp:spPr>
        <a:xfrm rot="2700000">
          <a:off x="259674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2038-86FD-460B-81F8-A7A9240895F7}">
      <dsp:nvSpPr>
        <dsp:cNvPr id="0" name=""/>
        <dsp:cNvSpPr/>
      </dsp:nvSpPr>
      <dsp:spPr>
        <a:xfrm>
          <a:off x="2628365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K</a:t>
          </a:r>
        </a:p>
      </dsp:txBody>
      <dsp:txXfrm>
        <a:off x="2740100" y="455912"/>
        <a:ext cx="558672" cy="558532"/>
      </dsp:txXfrm>
    </dsp:sp>
    <dsp:sp modelId="{4D2EA1C2-6E7E-49C9-8EE7-C19A03191DBD}">
      <dsp:nvSpPr>
        <dsp:cNvPr id="0" name=""/>
        <dsp:cNvSpPr/>
      </dsp:nvSpPr>
      <dsp:spPr>
        <a:xfrm rot="2700000">
          <a:off x="173448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EE952-29C3-428F-A497-1B5E37EE3084}">
      <dsp:nvSpPr>
        <dsp:cNvPr id="0" name=""/>
        <dsp:cNvSpPr/>
      </dsp:nvSpPr>
      <dsp:spPr>
        <a:xfrm>
          <a:off x="1762512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C</a:t>
          </a:r>
        </a:p>
      </dsp:txBody>
      <dsp:txXfrm>
        <a:off x="1874246" y="455912"/>
        <a:ext cx="558672" cy="558532"/>
      </dsp:txXfrm>
    </dsp:sp>
    <dsp:sp modelId="{A0A3606D-38B0-4431-88FB-FE7EAD8BCD01}">
      <dsp:nvSpPr>
        <dsp:cNvPr id="0" name=""/>
        <dsp:cNvSpPr/>
      </dsp:nvSpPr>
      <dsp:spPr>
        <a:xfrm rot="2700000">
          <a:off x="868628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25E4-7A65-43A4-A076-02DE92A3757C}">
      <dsp:nvSpPr>
        <dsp:cNvPr id="0" name=""/>
        <dsp:cNvSpPr/>
      </dsp:nvSpPr>
      <dsp:spPr>
        <a:xfrm>
          <a:off x="896659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A</a:t>
          </a:r>
        </a:p>
      </dsp:txBody>
      <dsp:txXfrm>
        <a:off x="1008393" y="455912"/>
        <a:ext cx="558672" cy="55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E95E-B9B1-4910-B3B1-D78DA81AABA1}">
      <dsp:nvSpPr>
        <dsp:cNvPr id="0" name=""/>
        <dsp:cNvSpPr/>
      </dsp:nvSpPr>
      <dsp:spPr>
        <a:xfrm>
          <a:off x="3466195" y="316242"/>
          <a:ext cx="837829" cy="837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6807-839B-4FF4-92AD-48AAB01C4D53}">
      <dsp:nvSpPr>
        <dsp:cNvPr id="0" name=""/>
        <dsp:cNvSpPr/>
      </dsp:nvSpPr>
      <dsp:spPr>
        <a:xfrm>
          <a:off x="3494218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>
            <a:solidFill>
              <a:schemeClr val="bg1"/>
            </a:solidFill>
          </a:endParaRPr>
        </a:p>
      </dsp:txBody>
      <dsp:txXfrm>
        <a:off x="3605953" y="455912"/>
        <a:ext cx="558672" cy="558532"/>
      </dsp:txXfrm>
    </dsp:sp>
    <dsp:sp modelId="{9815E9C4-828E-4485-AAD2-541A84BB9513}">
      <dsp:nvSpPr>
        <dsp:cNvPr id="0" name=""/>
        <dsp:cNvSpPr/>
      </dsp:nvSpPr>
      <dsp:spPr>
        <a:xfrm rot="2700000">
          <a:off x="259674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2038-86FD-460B-81F8-A7A9240895F7}">
      <dsp:nvSpPr>
        <dsp:cNvPr id="0" name=""/>
        <dsp:cNvSpPr/>
      </dsp:nvSpPr>
      <dsp:spPr>
        <a:xfrm>
          <a:off x="2620747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?</a:t>
          </a:r>
        </a:p>
      </dsp:txBody>
      <dsp:txXfrm>
        <a:off x="2732482" y="455912"/>
        <a:ext cx="558672" cy="558532"/>
      </dsp:txXfrm>
    </dsp:sp>
    <dsp:sp modelId="{4D2EA1C2-6E7E-49C9-8EE7-C19A03191DBD}">
      <dsp:nvSpPr>
        <dsp:cNvPr id="0" name=""/>
        <dsp:cNvSpPr/>
      </dsp:nvSpPr>
      <dsp:spPr>
        <a:xfrm rot="2700000">
          <a:off x="173448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EE952-29C3-428F-A497-1B5E37EE3084}">
      <dsp:nvSpPr>
        <dsp:cNvPr id="0" name=""/>
        <dsp:cNvSpPr/>
      </dsp:nvSpPr>
      <dsp:spPr>
        <a:xfrm>
          <a:off x="1762512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E</a:t>
          </a:r>
        </a:p>
      </dsp:txBody>
      <dsp:txXfrm>
        <a:off x="1874246" y="455912"/>
        <a:ext cx="558672" cy="558532"/>
      </dsp:txXfrm>
    </dsp:sp>
    <dsp:sp modelId="{A0A3606D-38B0-4431-88FB-FE7EAD8BCD01}">
      <dsp:nvSpPr>
        <dsp:cNvPr id="0" name=""/>
        <dsp:cNvSpPr/>
      </dsp:nvSpPr>
      <dsp:spPr>
        <a:xfrm rot="2700000">
          <a:off x="868628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25E4-7A65-43A4-A076-02DE92A3757C}">
      <dsp:nvSpPr>
        <dsp:cNvPr id="0" name=""/>
        <dsp:cNvSpPr/>
      </dsp:nvSpPr>
      <dsp:spPr>
        <a:xfrm>
          <a:off x="896659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A</a:t>
          </a:r>
        </a:p>
      </dsp:txBody>
      <dsp:txXfrm>
        <a:off x="1008393" y="455912"/>
        <a:ext cx="558672" cy="558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E95E-B9B1-4910-B3B1-D78DA81AABA1}">
      <dsp:nvSpPr>
        <dsp:cNvPr id="0" name=""/>
        <dsp:cNvSpPr/>
      </dsp:nvSpPr>
      <dsp:spPr>
        <a:xfrm>
          <a:off x="3466195" y="316242"/>
          <a:ext cx="837829" cy="837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6807-839B-4FF4-92AD-48AAB01C4D53}">
      <dsp:nvSpPr>
        <dsp:cNvPr id="0" name=""/>
        <dsp:cNvSpPr/>
      </dsp:nvSpPr>
      <dsp:spPr>
        <a:xfrm>
          <a:off x="3494218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>
            <a:solidFill>
              <a:schemeClr val="bg1"/>
            </a:solidFill>
          </a:endParaRPr>
        </a:p>
      </dsp:txBody>
      <dsp:txXfrm>
        <a:off x="3605953" y="455912"/>
        <a:ext cx="558672" cy="558532"/>
      </dsp:txXfrm>
    </dsp:sp>
    <dsp:sp modelId="{9815E9C4-828E-4485-AAD2-541A84BB9513}">
      <dsp:nvSpPr>
        <dsp:cNvPr id="0" name=""/>
        <dsp:cNvSpPr/>
      </dsp:nvSpPr>
      <dsp:spPr>
        <a:xfrm rot="2700000">
          <a:off x="259674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2038-86FD-460B-81F8-A7A9240895F7}">
      <dsp:nvSpPr>
        <dsp:cNvPr id="0" name=""/>
        <dsp:cNvSpPr/>
      </dsp:nvSpPr>
      <dsp:spPr>
        <a:xfrm>
          <a:off x="2628365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 dirty="0">
            <a:solidFill>
              <a:schemeClr val="bg1"/>
            </a:solidFill>
          </a:endParaRPr>
        </a:p>
      </dsp:txBody>
      <dsp:txXfrm>
        <a:off x="2740100" y="455912"/>
        <a:ext cx="558672" cy="558532"/>
      </dsp:txXfrm>
    </dsp:sp>
    <dsp:sp modelId="{4D2EA1C2-6E7E-49C9-8EE7-C19A03191DBD}">
      <dsp:nvSpPr>
        <dsp:cNvPr id="0" name=""/>
        <dsp:cNvSpPr/>
      </dsp:nvSpPr>
      <dsp:spPr>
        <a:xfrm rot="2700000">
          <a:off x="1734482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EE952-29C3-428F-A497-1B5E37EE3084}">
      <dsp:nvSpPr>
        <dsp:cNvPr id="0" name=""/>
        <dsp:cNvSpPr/>
      </dsp:nvSpPr>
      <dsp:spPr>
        <a:xfrm>
          <a:off x="1762512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?</a:t>
          </a:r>
        </a:p>
      </dsp:txBody>
      <dsp:txXfrm>
        <a:off x="1874246" y="455912"/>
        <a:ext cx="558672" cy="558532"/>
      </dsp:txXfrm>
    </dsp:sp>
    <dsp:sp modelId="{A0A3606D-38B0-4431-88FB-FE7EAD8BCD01}">
      <dsp:nvSpPr>
        <dsp:cNvPr id="0" name=""/>
        <dsp:cNvSpPr/>
      </dsp:nvSpPr>
      <dsp:spPr>
        <a:xfrm rot="2700000">
          <a:off x="868628" y="316183"/>
          <a:ext cx="837843" cy="83784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25E4-7A65-43A4-A076-02DE92A3757C}">
      <dsp:nvSpPr>
        <dsp:cNvPr id="0" name=""/>
        <dsp:cNvSpPr/>
      </dsp:nvSpPr>
      <dsp:spPr>
        <a:xfrm>
          <a:off x="896659" y="344176"/>
          <a:ext cx="782142" cy="7820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solidFill>
                <a:schemeClr val="bg1"/>
              </a:solidFill>
            </a:rPr>
            <a:t>A</a:t>
          </a:r>
        </a:p>
      </dsp:txBody>
      <dsp:txXfrm>
        <a:off x="1008393" y="455912"/>
        <a:ext cx="558672" cy="5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0A99A-7FC4-40D7-93B5-1F60B4B40DD6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9E5D-CEF9-465C-B2A1-D1AF5DF2CF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6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1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8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5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0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1604-CDD9-9687-29C1-104C5593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5" y="4392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FR" sz="7200" dirty="0"/>
              <a:t>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EB66-F0F7-FDA2-42D9-59024120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27" y="2941629"/>
            <a:ext cx="10131425" cy="3649133"/>
          </a:xfrm>
        </p:spPr>
        <p:txBody>
          <a:bodyPr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AVANTAGES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THEORIE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DEPLOIEMENT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NEXT FEATURES / PROJECTS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32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9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A50E-E80A-8CC9-4333-3840A2B9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32342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3) Environnement :										 </a:t>
            </a:r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88AA-2051-69C6-0402-185F7712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2766818"/>
            <a:ext cx="2679066" cy="2668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5A12EE-8384-8D62-A374-0BE13132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180874"/>
            <a:ext cx="5210068" cy="15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43CF-FB98-3AAB-EE48-234C3A54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NEXT FEATURES /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ED0C4-DCBE-F204-3AD8-DE17C8B0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2446338"/>
            <a:ext cx="10131425" cy="364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DATA SCIENCE : </a:t>
            </a:r>
          </a:p>
          <a:p>
            <a:pPr marL="0" indent="0">
              <a:buNone/>
            </a:pPr>
            <a:r>
              <a:rPr lang="fr-FR" sz="1800" dirty="0"/>
              <a:t>		</a:t>
            </a:r>
            <a:r>
              <a:rPr lang="fr-FR" dirty="0"/>
              <a:t>2</a:t>
            </a:r>
            <a:r>
              <a:rPr lang="fr-FR" sz="1800" dirty="0"/>
              <a:t> Recommandation par position géographique.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DATA ENGINEERING : </a:t>
            </a:r>
          </a:p>
          <a:p>
            <a:pPr marL="0" indent="0">
              <a:buNone/>
            </a:pPr>
            <a:r>
              <a:rPr lang="fr-FR" dirty="0"/>
              <a:t>		1 ETL Dev pour l’alimentation de la DB.</a:t>
            </a:r>
          </a:p>
          <a:p>
            <a:pPr marL="0" indent="0">
              <a:buNone/>
            </a:pPr>
            <a:r>
              <a:rPr lang="fr-FR" dirty="0"/>
              <a:t>		3  ETL Dev pour générer des rapports réguliers.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DATA ANALYSIS : </a:t>
            </a:r>
          </a:p>
          <a:p>
            <a:pPr marL="0" indent="0">
              <a:buNone/>
            </a:pPr>
            <a:r>
              <a:rPr lang="fr-FR" dirty="0"/>
              <a:t>		4 Dashboarding.</a:t>
            </a:r>
          </a:p>
        </p:txBody>
      </p:sp>
    </p:spTree>
    <p:extLst>
      <p:ext uri="{BB962C8B-B14F-4D97-AF65-F5344CB8AC3E}">
        <p14:creationId xmlns:p14="http://schemas.microsoft.com/office/powerpoint/2010/main" val="34363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893-EA84-F3BB-9D9F-866C3682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1592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VI. CONCLUSION</a:t>
            </a:r>
          </a:p>
        </p:txBody>
      </p:sp>
    </p:spTree>
    <p:extLst>
      <p:ext uri="{BB962C8B-B14F-4D97-AF65-F5344CB8AC3E}">
        <p14:creationId xmlns:p14="http://schemas.microsoft.com/office/powerpoint/2010/main" val="22406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F48C-BD8D-CB52-2E21-10B7F46E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I. Projet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91E9-0B75-9446-979D-5ABF72CE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93079"/>
            <a:ext cx="10628744" cy="364913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+mj-lt"/>
              </a:rPr>
              <a:t>Système de recommandation des livres à l’utilisateur :</a:t>
            </a:r>
          </a:p>
          <a:p>
            <a:pPr marL="0" indent="0">
              <a:buNone/>
            </a:pPr>
            <a:r>
              <a:rPr lang="fr-FR" sz="3200" dirty="0">
                <a:latin typeface="+mj-lt"/>
              </a:rPr>
              <a:t> </a:t>
            </a:r>
          </a:p>
          <a:p>
            <a:pPr marL="914400" lvl="2" indent="0" algn="ctr">
              <a:buNone/>
            </a:pPr>
            <a:r>
              <a:rPr lang="fr-FR" sz="2800" dirty="0">
                <a:latin typeface="+mj-lt"/>
              </a:rPr>
              <a:t>Prédire la commande suivante en se basant sur l’historique des commandes de l’utilisateur lui-même et celui des autres.</a:t>
            </a:r>
          </a:p>
          <a:p>
            <a:pPr marL="0" indent="0">
              <a:buNone/>
            </a:pPr>
            <a:endParaRPr lang="fr-FR" sz="32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F0C70-3BAF-E911-582B-06CA6E05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C551-AE8B-4269-C105-7C090825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1" y="180678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+mj-lt"/>
              </a:rPr>
              <a:t>Manière de la suggestion : </a:t>
            </a:r>
          </a:p>
          <a:p>
            <a:pPr marL="0" indent="0">
              <a:buNone/>
            </a:pPr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Notification </a:t>
            </a:r>
          </a:p>
          <a:p>
            <a:pPr marL="0" indent="0">
              <a:buNone/>
            </a:pPr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Affichage du livre recommandé à l’ouverture du site</a:t>
            </a:r>
          </a:p>
        </p:txBody>
      </p:sp>
    </p:spTree>
    <p:extLst>
      <p:ext uri="{BB962C8B-B14F-4D97-AF65-F5344CB8AC3E}">
        <p14:creationId xmlns:p14="http://schemas.microsoft.com/office/powerpoint/2010/main" val="40603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36CA-AD88-A1AF-BA52-69A29B5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2376"/>
            <a:ext cx="10131425" cy="1456267"/>
          </a:xfrm>
        </p:spPr>
        <p:txBody>
          <a:bodyPr/>
          <a:lstStyle/>
          <a:p>
            <a:pPr algn="ctr"/>
            <a:r>
              <a:rPr lang="fr-FR" dirty="0"/>
              <a:t>II. AVANTAGES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887E-8CDB-61B4-9B1B-B846778A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1868643"/>
            <a:ext cx="10424161" cy="426769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fr-FR" sz="3200" dirty="0"/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Amélioration de l’expérience utilisateur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/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Augmentation de la satisfaction du client vu la pertinence des suggestions.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/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Augmentation de l’engagement du client.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/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Aide a l’approvisionnement : Assistance </a:t>
            </a:r>
          </a:p>
        </p:txBody>
      </p:sp>
    </p:spTree>
    <p:extLst>
      <p:ext uri="{BB962C8B-B14F-4D97-AF65-F5344CB8AC3E}">
        <p14:creationId xmlns:p14="http://schemas.microsoft.com/office/powerpoint/2010/main" val="85875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FA5F-500A-4DAB-426F-8C5146C6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9978-A6EF-8080-BAC4-C5ECEE49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Statistiques : Impacts de la recommandation</a:t>
            </a:r>
          </a:p>
          <a:p>
            <a:pPr algn="ctr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880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5712-C845-F125-CC80-23A235F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0"/>
            <a:ext cx="10131425" cy="1456267"/>
          </a:xfrm>
        </p:spPr>
        <p:txBody>
          <a:bodyPr/>
          <a:lstStyle/>
          <a:p>
            <a:pPr algn="ctr"/>
            <a:r>
              <a:rPr lang="fr-FR" dirty="0"/>
              <a:t>III. Theorie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68634-5C94-4F77-0F8A-D3791726150E}"/>
              </a:ext>
            </a:extLst>
          </p:cNvPr>
          <p:cNvGrpSpPr/>
          <p:nvPr/>
        </p:nvGrpSpPr>
        <p:grpSpPr>
          <a:xfrm>
            <a:off x="1473200" y="1246293"/>
            <a:ext cx="9311639" cy="5418667"/>
            <a:chOff x="2143760" y="1439332"/>
            <a:chExt cx="9311639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42E2E3F8-522C-2EDE-AFAB-4477AF7ECD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6614741"/>
                </p:ext>
              </p:extLst>
            </p:nvPr>
          </p:nvGraphicFramePr>
          <p:xfrm>
            <a:off x="2143760" y="1439332"/>
            <a:ext cx="9311639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1054E8-B75E-C681-128A-E959E5E6E37B}"/>
                </a:ext>
              </a:extLst>
            </p:cNvPr>
            <p:cNvSpPr txBox="1"/>
            <p:nvPr/>
          </p:nvSpPr>
          <p:spPr>
            <a:xfrm>
              <a:off x="2506981" y="2187714"/>
              <a:ext cx="751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08B878-F7C2-912D-E784-83F696B9E147}"/>
                </a:ext>
              </a:extLst>
            </p:cNvPr>
            <p:cNvSpPr txBox="1"/>
            <p:nvPr/>
          </p:nvSpPr>
          <p:spPr>
            <a:xfrm>
              <a:off x="2882901" y="3794723"/>
              <a:ext cx="751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F24B42-0CB9-3F03-0014-02243F82057C}"/>
                </a:ext>
              </a:extLst>
            </p:cNvPr>
            <p:cNvSpPr txBox="1"/>
            <p:nvPr/>
          </p:nvSpPr>
          <p:spPr>
            <a:xfrm>
              <a:off x="2506981" y="5401732"/>
              <a:ext cx="751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81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CBDBDD-BC3E-741B-E718-F4FB8237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06" y="-48591"/>
            <a:ext cx="10131425" cy="1456267"/>
          </a:xfrm>
        </p:spPr>
        <p:txBody>
          <a:bodyPr/>
          <a:lstStyle/>
          <a:p>
            <a:pPr algn="ctr"/>
            <a:r>
              <a:rPr lang="fr-FR" dirty="0"/>
              <a:t>COLLABORATIVE FILTERING USER-TO-USER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27978E-AB94-56E0-B90E-0CB466FE2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490787"/>
              </p:ext>
            </p:extLst>
          </p:nvPr>
        </p:nvGraphicFramePr>
        <p:xfrm>
          <a:off x="3968375" y="1160630"/>
          <a:ext cx="4999131" cy="147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B612C62-5B70-5220-966A-CFCAE78D2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098166"/>
              </p:ext>
            </p:extLst>
          </p:nvPr>
        </p:nvGraphicFramePr>
        <p:xfrm>
          <a:off x="3977337" y="2487405"/>
          <a:ext cx="4999131" cy="147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4B1A058F-3FA9-0826-4AC2-C187B4E4D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61638"/>
              </p:ext>
            </p:extLst>
          </p:nvPr>
        </p:nvGraphicFramePr>
        <p:xfrm>
          <a:off x="3995267" y="3832110"/>
          <a:ext cx="4999131" cy="147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4183FB5-1CD2-B883-7F4F-C9AD6E93D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614131"/>
              </p:ext>
            </p:extLst>
          </p:nvPr>
        </p:nvGraphicFramePr>
        <p:xfrm>
          <a:off x="3986300" y="5194748"/>
          <a:ext cx="4999131" cy="147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70F08F-55C0-317F-5BA3-0C3FA59D4485}"/>
              </a:ext>
            </a:extLst>
          </p:cNvPr>
          <p:cNvSpPr txBox="1"/>
          <p:nvPr/>
        </p:nvSpPr>
        <p:spPr>
          <a:xfrm>
            <a:off x="2829859" y="1564042"/>
            <a:ext cx="14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Rémi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F533A-1E2E-2DBC-A9AD-641253CCCFCA}"/>
              </a:ext>
            </a:extLst>
          </p:cNvPr>
          <p:cNvSpPr txBox="1"/>
          <p:nvPr/>
        </p:nvSpPr>
        <p:spPr>
          <a:xfrm>
            <a:off x="2829859" y="2943572"/>
            <a:ext cx="14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Lucie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BE9C2-4801-10C4-CE2B-E778CC484830}"/>
              </a:ext>
            </a:extLst>
          </p:cNvPr>
          <p:cNvSpPr txBox="1"/>
          <p:nvPr/>
        </p:nvSpPr>
        <p:spPr>
          <a:xfrm>
            <a:off x="2829859" y="4252377"/>
            <a:ext cx="14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Florian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AA4391-746C-8170-9D73-78886DBBB863}"/>
              </a:ext>
            </a:extLst>
          </p:cNvPr>
          <p:cNvSpPr txBox="1"/>
          <p:nvPr/>
        </p:nvSpPr>
        <p:spPr>
          <a:xfrm>
            <a:off x="2829859" y="5628422"/>
            <a:ext cx="14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Oscar</a:t>
            </a:r>
          </a:p>
        </p:txBody>
      </p:sp>
    </p:spTree>
    <p:extLst>
      <p:ext uri="{BB962C8B-B14F-4D97-AF65-F5344CB8AC3E}">
        <p14:creationId xmlns:p14="http://schemas.microsoft.com/office/powerpoint/2010/main" val="829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774A-88B0-D461-F237-ECB1B2C9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98" y="16435"/>
            <a:ext cx="10131425" cy="1456267"/>
          </a:xfrm>
        </p:spPr>
        <p:txBody>
          <a:bodyPr/>
          <a:lstStyle/>
          <a:p>
            <a:pPr algn="ctr"/>
            <a:r>
              <a:rPr lang="fr-FR" dirty="0"/>
              <a:t>IV. DEPLOIEMENT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0CC-A91B-E3A3-288E-59852196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878496"/>
            <a:ext cx="10131425" cy="14562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1) CONCEPTION DE LA BASE DES DONNEES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3AC1E-C8D9-3DF8-E07B-FC0DF7074CDF}"/>
              </a:ext>
            </a:extLst>
          </p:cNvPr>
          <p:cNvSpPr/>
          <p:nvPr/>
        </p:nvSpPr>
        <p:spPr>
          <a:xfrm>
            <a:off x="4595090" y="4750116"/>
            <a:ext cx="3024909" cy="14762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DE40B-6D59-571D-5710-063C903E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t="7061" r="4540" b="10807"/>
          <a:stretch/>
        </p:blipFill>
        <p:spPr>
          <a:xfrm>
            <a:off x="1273669" y="2164080"/>
            <a:ext cx="9292731" cy="432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216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CD53-BFC0-82DB-F5BE-AC2980C9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91" y="439536"/>
            <a:ext cx="10131425" cy="108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2) Flux ETL &amp; 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3B957-F23C-5693-346B-BECA3FD2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1520190"/>
            <a:ext cx="9264362" cy="4755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917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9733</TotalTime>
  <Words>218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PLAN </vt:lpstr>
      <vt:lpstr>I. Projet </vt:lpstr>
      <vt:lpstr>PowerPoint Presentation</vt:lpstr>
      <vt:lpstr>II. AVANTAGES </vt:lpstr>
      <vt:lpstr>PowerPoint Presentation</vt:lpstr>
      <vt:lpstr>III. Theorie</vt:lpstr>
      <vt:lpstr>COLLABORATIVE FILTERING USER-TO-USER</vt:lpstr>
      <vt:lpstr>IV. DEPLOIEMENT</vt:lpstr>
      <vt:lpstr>PowerPoint Presentation</vt:lpstr>
      <vt:lpstr>PowerPoint Presentation</vt:lpstr>
      <vt:lpstr>V. NEXT FEATURES / PROJECTS</vt:lpstr>
      <vt:lpstr>VI.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</dc:title>
  <dc:creator>Rafed Ben Jemaa</dc:creator>
  <cp:lastModifiedBy>Rafed</cp:lastModifiedBy>
  <cp:revision>5</cp:revision>
  <dcterms:created xsi:type="dcterms:W3CDTF">2022-10-02T09:38:23Z</dcterms:created>
  <dcterms:modified xsi:type="dcterms:W3CDTF">2023-02-15T08:15:10Z</dcterms:modified>
</cp:coreProperties>
</file>