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4500563" cy="2160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59" autoAdjust="0"/>
    <p:restoredTop sz="94660"/>
  </p:normalViewPr>
  <p:slideViewPr>
    <p:cSldViewPr snapToGrid="0">
      <p:cViewPr>
        <p:scale>
          <a:sx n="50" d="100"/>
          <a:sy n="50" d="100"/>
        </p:scale>
        <p:origin x="2683" y="13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2571" y="353596"/>
            <a:ext cx="3375422" cy="752205"/>
          </a:xfrm>
        </p:spPr>
        <p:txBody>
          <a:bodyPr anchor="b"/>
          <a:lstStyle>
            <a:lvl1pPr algn="ctr">
              <a:defRPr sz="1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2571" y="1134809"/>
            <a:ext cx="3375422" cy="521642"/>
          </a:xfrm>
        </p:spPr>
        <p:txBody>
          <a:bodyPr/>
          <a:lstStyle>
            <a:lvl1pPr marL="0" indent="0" algn="ctr">
              <a:buNone/>
              <a:defRPr sz="756"/>
            </a:lvl1pPr>
            <a:lvl2pPr marL="144018" indent="0" algn="ctr">
              <a:buNone/>
              <a:defRPr sz="630"/>
            </a:lvl2pPr>
            <a:lvl3pPr marL="288036" indent="0" algn="ctr">
              <a:buNone/>
              <a:defRPr sz="567"/>
            </a:lvl3pPr>
            <a:lvl4pPr marL="432054" indent="0" algn="ctr">
              <a:buNone/>
              <a:defRPr sz="504"/>
            </a:lvl4pPr>
            <a:lvl5pPr marL="576072" indent="0" algn="ctr">
              <a:buNone/>
              <a:defRPr sz="504"/>
            </a:lvl5pPr>
            <a:lvl6pPr marL="720090" indent="0" algn="ctr">
              <a:buNone/>
              <a:defRPr sz="504"/>
            </a:lvl6pPr>
            <a:lvl7pPr marL="864108" indent="0" algn="ctr">
              <a:buNone/>
              <a:defRPr sz="504"/>
            </a:lvl7pPr>
            <a:lvl8pPr marL="1008126" indent="0" algn="ctr">
              <a:buNone/>
              <a:defRPr sz="504"/>
            </a:lvl8pPr>
            <a:lvl9pPr marL="1152144" indent="0" algn="ctr">
              <a:buNone/>
              <a:defRPr sz="50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2C50-4819-476A-A7D5-07024E34A360}" type="datetimeFigureOut">
              <a:rPr lang="en-US" smtClean="0"/>
              <a:t>22.02.25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FE877-4E2B-47DF-9846-A890D657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8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2C50-4819-476A-A7D5-07024E34A360}" type="datetimeFigureOut">
              <a:rPr lang="en-US" smtClean="0"/>
              <a:t>22.02.25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FE877-4E2B-47DF-9846-A890D657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23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20715" y="115032"/>
            <a:ext cx="970434" cy="18309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9414" y="115032"/>
            <a:ext cx="2855045" cy="18309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2C50-4819-476A-A7D5-07024E34A360}" type="datetimeFigureOut">
              <a:rPr lang="en-US" smtClean="0"/>
              <a:t>22.02.25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FE877-4E2B-47DF-9846-A890D657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59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2C50-4819-476A-A7D5-07024E34A360}" type="datetimeFigureOut">
              <a:rPr lang="en-US" smtClean="0"/>
              <a:t>22.02.25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FE877-4E2B-47DF-9846-A890D657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586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069" y="538647"/>
            <a:ext cx="3881736" cy="89874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7069" y="1445894"/>
            <a:ext cx="3881736" cy="472628"/>
          </a:xfrm>
        </p:spPr>
        <p:txBody>
          <a:bodyPr/>
          <a:lstStyle>
            <a:lvl1pPr marL="0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1pPr>
            <a:lvl2pPr marL="144018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2pPr>
            <a:lvl3pPr marL="288036" indent="0">
              <a:buNone/>
              <a:defRPr sz="567">
                <a:solidFill>
                  <a:schemeClr val="tx1">
                    <a:tint val="82000"/>
                  </a:schemeClr>
                </a:solidFill>
              </a:defRPr>
            </a:lvl3pPr>
            <a:lvl4pPr marL="432054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4pPr>
            <a:lvl5pPr marL="576072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5pPr>
            <a:lvl6pPr marL="720090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6pPr>
            <a:lvl7pPr marL="864108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7pPr>
            <a:lvl8pPr marL="1008126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8pPr>
            <a:lvl9pPr marL="1152144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2C50-4819-476A-A7D5-07024E34A360}" type="datetimeFigureOut">
              <a:rPr lang="en-US" smtClean="0"/>
              <a:t>22.02.25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FE877-4E2B-47DF-9846-A890D657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19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9414" y="575157"/>
            <a:ext cx="1912739" cy="1370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78410" y="575157"/>
            <a:ext cx="1912739" cy="1370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2C50-4819-476A-A7D5-07024E34A360}" type="datetimeFigureOut">
              <a:rPr lang="en-US" smtClean="0"/>
              <a:t>22.02.25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FE877-4E2B-47DF-9846-A890D657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3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000" y="115031"/>
            <a:ext cx="3881736" cy="4176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0000" y="529645"/>
            <a:ext cx="1903949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0000" y="789215"/>
            <a:ext cx="1903949" cy="11608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78410" y="529645"/>
            <a:ext cx="1913325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78410" y="789215"/>
            <a:ext cx="1913325" cy="11608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2C50-4819-476A-A7D5-07024E34A360}" type="datetimeFigureOut">
              <a:rPr lang="en-US" smtClean="0"/>
              <a:t>22.02.25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FE877-4E2B-47DF-9846-A890D657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58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2C50-4819-476A-A7D5-07024E34A360}" type="datetimeFigureOut">
              <a:rPr lang="en-US" smtClean="0"/>
              <a:t>22.02.25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FE877-4E2B-47DF-9846-A890D657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53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2C50-4819-476A-A7D5-07024E34A360}" type="datetimeFigureOut">
              <a:rPr lang="en-US" smtClean="0"/>
              <a:t>22.02.25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FE877-4E2B-47DF-9846-A890D657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7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000" y="144039"/>
            <a:ext cx="1451549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3325" y="311085"/>
            <a:ext cx="2278410" cy="1535418"/>
          </a:xfrm>
        </p:spPr>
        <p:txBody>
          <a:bodyPr/>
          <a:lstStyle>
            <a:lvl1pPr>
              <a:defRPr sz="1008"/>
            </a:lvl1pPr>
            <a:lvl2pPr>
              <a:defRPr sz="882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0000" y="648176"/>
            <a:ext cx="1451549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2C50-4819-476A-A7D5-07024E34A360}" type="datetimeFigureOut">
              <a:rPr lang="en-US" smtClean="0"/>
              <a:t>22.02.25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FE877-4E2B-47DF-9846-A890D657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63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000" y="144039"/>
            <a:ext cx="1451549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13325" y="311085"/>
            <a:ext cx="2278410" cy="1535418"/>
          </a:xfrm>
        </p:spPr>
        <p:txBody>
          <a:bodyPr anchor="t"/>
          <a:lstStyle>
            <a:lvl1pPr marL="0" indent="0">
              <a:buNone/>
              <a:defRPr sz="1008"/>
            </a:lvl1pPr>
            <a:lvl2pPr marL="144018" indent="0">
              <a:buNone/>
              <a:defRPr sz="882"/>
            </a:lvl2pPr>
            <a:lvl3pPr marL="288036" indent="0">
              <a:buNone/>
              <a:defRPr sz="756"/>
            </a:lvl3pPr>
            <a:lvl4pPr marL="432054" indent="0">
              <a:buNone/>
              <a:defRPr sz="630"/>
            </a:lvl4pPr>
            <a:lvl5pPr marL="576072" indent="0">
              <a:buNone/>
              <a:defRPr sz="630"/>
            </a:lvl5pPr>
            <a:lvl6pPr marL="720090" indent="0">
              <a:buNone/>
              <a:defRPr sz="630"/>
            </a:lvl6pPr>
            <a:lvl7pPr marL="864108" indent="0">
              <a:buNone/>
              <a:defRPr sz="630"/>
            </a:lvl7pPr>
            <a:lvl8pPr marL="1008126" indent="0">
              <a:buNone/>
              <a:defRPr sz="630"/>
            </a:lvl8pPr>
            <a:lvl9pPr marL="1152144" indent="0">
              <a:buNone/>
              <a:defRPr sz="63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0000" y="648176"/>
            <a:ext cx="1451549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2C50-4819-476A-A7D5-07024E34A360}" type="datetimeFigureOut">
              <a:rPr lang="en-US" smtClean="0"/>
              <a:t>22.02.25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FE877-4E2B-47DF-9846-A890D657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414" y="115031"/>
            <a:ext cx="3881736" cy="417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414" y="575157"/>
            <a:ext cx="3881736" cy="1370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414" y="2002545"/>
            <a:ext cx="1012627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FD2C50-4819-476A-A7D5-07024E34A360}" type="datetimeFigureOut">
              <a:rPr lang="en-US" smtClean="0"/>
              <a:t>22.02.25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0812" y="2002545"/>
            <a:ext cx="1518940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78522" y="2002545"/>
            <a:ext cx="1012627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DFE877-4E2B-47DF-9846-A890D657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49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8036" rtl="0" eaLnBrk="1" latinLnBrk="0" hangingPunct="1">
        <a:lnSpc>
          <a:spcPct val="90000"/>
        </a:lnSpc>
        <a:spcBef>
          <a:spcPct val="0"/>
        </a:spcBef>
        <a:buNone/>
        <a:defRPr sz="1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9" indent="-72009" algn="l" defTabSz="288036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60045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4063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648081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92099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936117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80135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224153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8036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2054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20090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4108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8126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4A6E0D-0F0F-FE4E-241D-EDA591E0E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761BC3E-D0F3-27F5-1EEE-AA062F845E01}"/>
              </a:ext>
            </a:extLst>
          </p:cNvPr>
          <p:cNvGrpSpPr/>
          <p:nvPr/>
        </p:nvGrpSpPr>
        <p:grpSpPr>
          <a:xfrm>
            <a:off x="56384" y="42992"/>
            <a:ext cx="4444179" cy="2074605"/>
            <a:chOff x="7472518" y="1414616"/>
            <a:chExt cx="4444180" cy="2074606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F0261A9-2CE6-0031-9514-ABD83AA724EB}"/>
                </a:ext>
              </a:extLst>
            </p:cNvPr>
            <p:cNvSpPr/>
            <p:nvPr/>
          </p:nvSpPr>
          <p:spPr>
            <a:xfrm>
              <a:off x="7472518" y="1474839"/>
              <a:ext cx="4444180" cy="1954161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2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3371D00D-099B-70CB-305F-F9AA547027CB}"/>
                </a:ext>
              </a:extLst>
            </p:cNvPr>
            <p:cNvSpPr/>
            <p:nvPr/>
          </p:nvSpPr>
          <p:spPr>
            <a:xfrm>
              <a:off x="7703577" y="1687765"/>
              <a:ext cx="3982063" cy="152830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3780" dirty="0">
                  <a:solidFill>
                    <a:schemeClr val="bg2">
                      <a:lumMod val="75000"/>
                    </a:schemeClr>
                  </a:solidFill>
                  <a:latin typeface="+mj-lt"/>
                </a:rPr>
                <a:t>O</a:t>
              </a:r>
              <a:endParaRPr lang="en-US" sz="7172" dirty="0">
                <a:solidFill>
                  <a:schemeClr val="bg2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8901CD8-239A-9006-A88C-9A8F7DF1E94D}"/>
                </a:ext>
              </a:extLst>
            </p:cNvPr>
            <p:cNvSpPr/>
            <p:nvPr/>
          </p:nvSpPr>
          <p:spPr>
            <a:xfrm>
              <a:off x="7472518" y="1414616"/>
              <a:ext cx="2074606" cy="207460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762000" h="190500" prst="artDeco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2" dirty="0"/>
            </a:p>
          </p:txBody>
        </p:sp>
      </p:grpSp>
    </p:spTree>
    <p:extLst>
      <p:ext uri="{BB962C8B-B14F-4D97-AF65-F5344CB8AC3E}">
        <p14:creationId xmlns:p14="http://schemas.microsoft.com/office/powerpoint/2010/main" val="141281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26960E-28D0-2970-1210-A6436EE48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1192113-2197-FF74-CF5F-64B1A48B596D}"/>
              </a:ext>
            </a:extLst>
          </p:cNvPr>
          <p:cNvGrpSpPr/>
          <p:nvPr/>
        </p:nvGrpSpPr>
        <p:grpSpPr>
          <a:xfrm>
            <a:off x="-20955" y="42992"/>
            <a:ext cx="4542472" cy="2074605"/>
            <a:chOff x="2733369" y="1414616"/>
            <a:chExt cx="4542506" cy="2074606"/>
          </a:xfrm>
          <a:solidFill>
            <a:schemeClr val="bg1">
              <a:lumMod val="75000"/>
            </a:schemeClr>
          </a:solidFill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91CA27C-92D2-DE10-7F08-34A113806B75}"/>
                </a:ext>
              </a:extLst>
            </p:cNvPr>
            <p:cNvSpPr/>
            <p:nvPr/>
          </p:nvSpPr>
          <p:spPr>
            <a:xfrm>
              <a:off x="2733369" y="1474839"/>
              <a:ext cx="4444180" cy="195416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2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10533A2-09A7-0548-8A7A-635E8DADA740}"/>
                </a:ext>
              </a:extLst>
            </p:cNvPr>
            <p:cNvSpPr/>
            <p:nvPr/>
          </p:nvSpPr>
          <p:spPr>
            <a:xfrm>
              <a:off x="2964428" y="1687765"/>
              <a:ext cx="3982063" cy="152830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3780" dirty="0">
                  <a:solidFill>
                    <a:schemeClr val="bg2">
                      <a:lumMod val="75000"/>
                    </a:schemeClr>
                  </a:solidFill>
                  <a:latin typeface="+mj-lt"/>
                </a:rPr>
                <a:t>  </a:t>
              </a:r>
              <a:r>
                <a:rPr lang="en-US" sz="1378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I</a:t>
              </a:r>
              <a:endParaRPr lang="en-US" sz="7172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4ECC9D1-87BC-24E1-A40D-534E3CEF1E27}"/>
                </a:ext>
              </a:extLst>
            </p:cNvPr>
            <p:cNvSpPr/>
            <p:nvPr/>
          </p:nvSpPr>
          <p:spPr>
            <a:xfrm>
              <a:off x="5201269" y="1414616"/>
              <a:ext cx="2074606" cy="2074606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762000" h="190500" prst="artDeco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2" dirty="0"/>
            </a:p>
          </p:txBody>
        </p:sp>
      </p:grpSp>
    </p:spTree>
    <p:extLst>
      <p:ext uri="{BB962C8B-B14F-4D97-AF65-F5344CB8AC3E}">
        <p14:creationId xmlns:p14="http://schemas.microsoft.com/office/powerpoint/2010/main" val="785278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367</TotalTime>
  <Words>3</Words>
  <Application>Microsoft Office PowerPoint</Application>
  <PresentationFormat>Custom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Rafeek Abadeer</dc:creator>
  <cp:lastModifiedBy>Rafeek Abadeer</cp:lastModifiedBy>
  <cp:revision>2</cp:revision>
  <dcterms:created xsi:type="dcterms:W3CDTF">2025-02-22T12:49:34Z</dcterms:created>
  <dcterms:modified xsi:type="dcterms:W3CDTF">2025-02-22T18:57:15Z</dcterms:modified>
</cp:coreProperties>
</file>