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5" r:id="rId6"/>
    <p:sldId id="262" r:id="rId7"/>
    <p:sldId id="263" r:id="rId8"/>
    <p:sldId id="264" r:id="rId9"/>
    <p:sldId id="260" r:id="rId10"/>
  </p:sldIdLst>
  <p:sldSz cx="45005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9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15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571" y="353596"/>
            <a:ext cx="3375422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1134809"/>
            <a:ext cx="3375422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5" y="115032"/>
            <a:ext cx="970434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115032"/>
            <a:ext cx="2855045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538647"/>
            <a:ext cx="388173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69" y="1445894"/>
            <a:ext cx="388173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575157"/>
            <a:ext cx="1912739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575157"/>
            <a:ext cx="1912739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115031"/>
            <a:ext cx="3881736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529645"/>
            <a:ext cx="1903949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789215"/>
            <a:ext cx="1903949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0" y="529645"/>
            <a:ext cx="191332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0" y="789215"/>
            <a:ext cx="191332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144039"/>
            <a:ext cx="145154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311085"/>
            <a:ext cx="227841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648176"/>
            <a:ext cx="145154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144039"/>
            <a:ext cx="145154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311085"/>
            <a:ext cx="227841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648176"/>
            <a:ext cx="145154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115031"/>
            <a:ext cx="388173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575157"/>
            <a:ext cx="388173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2002545"/>
            <a:ext cx="101262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D2C50-4819-476A-A7D5-07024E34A360}" type="datetimeFigureOut">
              <a:rPr lang="en-US" smtClean="0"/>
              <a:t>13.04.25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2002545"/>
            <a:ext cx="151894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2002545"/>
            <a:ext cx="101262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FE877-4E2B-47DF-9846-A890D657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A6E0D-0F0F-FE4E-241D-EDA591E0E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4BC295-8A25-9E0C-816E-6508CD265F8D}"/>
              </a:ext>
            </a:extLst>
          </p:cNvPr>
          <p:cNvGrpSpPr/>
          <p:nvPr/>
        </p:nvGrpSpPr>
        <p:grpSpPr>
          <a:xfrm>
            <a:off x="56384" y="42992"/>
            <a:ext cx="4444179" cy="2074605"/>
            <a:chOff x="56384" y="42992"/>
            <a:chExt cx="4444179" cy="207460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0261A9-2CE6-0031-9514-ABD83AA724EB}"/>
                </a:ext>
              </a:extLst>
            </p:cNvPr>
            <p:cNvSpPr/>
            <p:nvPr/>
          </p:nvSpPr>
          <p:spPr>
            <a:xfrm>
              <a:off x="56384" y="103215"/>
              <a:ext cx="4444179" cy="195416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2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371D00D-099B-70CB-305F-F9AA547027CB}"/>
                </a:ext>
              </a:extLst>
            </p:cNvPr>
            <p:cNvSpPr/>
            <p:nvPr/>
          </p:nvSpPr>
          <p:spPr>
            <a:xfrm>
              <a:off x="287443" y="316141"/>
              <a:ext cx="3982062" cy="152830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3780" b="1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O</a:t>
              </a:r>
              <a:endParaRPr lang="en-US" sz="7172" b="1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01CD8-239A-9006-A88C-9A8F7DF1E94D}"/>
                </a:ext>
              </a:extLst>
            </p:cNvPr>
            <p:cNvSpPr/>
            <p:nvPr/>
          </p:nvSpPr>
          <p:spPr>
            <a:xfrm>
              <a:off x="56384" y="42992"/>
              <a:ext cx="2074606" cy="207460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0" h="127000" prst="artDeco"/>
              <a:bevelB w="762000" h="762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2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8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960E-28D0-2970-1210-A6436EE4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192113-2197-FF74-CF5F-64B1A48B596D}"/>
              </a:ext>
            </a:extLst>
          </p:cNvPr>
          <p:cNvGrpSpPr/>
          <p:nvPr/>
        </p:nvGrpSpPr>
        <p:grpSpPr>
          <a:xfrm>
            <a:off x="48495" y="42992"/>
            <a:ext cx="4444146" cy="2074605"/>
            <a:chOff x="2733369" y="1414616"/>
            <a:chExt cx="4444180" cy="2074606"/>
          </a:xfrm>
          <a:solidFill>
            <a:schemeClr val="bg1">
              <a:lumMod val="7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91CA27C-92D2-DE10-7F08-34A113806B75}"/>
                </a:ext>
              </a:extLst>
            </p:cNvPr>
            <p:cNvSpPr/>
            <p:nvPr/>
          </p:nvSpPr>
          <p:spPr>
            <a:xfrm>
              <a:off x="2733369" y="1474839"/>
              <a:ext cx="4444180" cy="195416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2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0533A2-09A7-0548-8A7A-635E8DADA740}"/>
                </a:ext>
              </a:extLst>
            </p:cNvPr>
            <p:cNvSpPr/>
            <p:nvPr/>
          </p:nvSpPr>
          <p:spPr>
            <a:xfrm>
              <a:off x="2964428" y="1687765"/>
              <a:ext cx="3982063" cy="15283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78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  </a:t>
              </a:r>
              <a:r>
                <a:rPr lang="en-US" sz="1378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</a:t>
              </a:r>
              <a:endParaRPr lang="en-US" sz="7172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ECC9D1-87BC-24E1-A40D-534E3CEF1E27}"/>
                </a:ext>
              </a:extLst>
            </p:cNvPr>
            <p:cNvSpPr/>
            <p:nvPr/>
          </p:nvSpPr>
          <p:spPr>
            <a:xfrm>
              <a:off x="5060597" y="1414616"/>
              <a:ext cx="2074606" cy="2074606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00" h="127000" prst="artDeco"/>
              <a:bevelB w="127000" h="127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72" dirty="0"/>
            </a:p>
          </p:txBody>
        </p:sp>
      </p:grpSp>
    </p:spTree>
    <p:extLst>
      <p:ext uri="{BB962C8B-B14F-4D97-AF65-F5344CB8AC3E}">
        <p14:creationId xmlns:p14="http://schemas.microsoft.com/office/powerpoint/2010/main" val="78527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8CB01-ED17-279C-4C3E-5D9BBF914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FB31BE81-AC00-3702-1E4D-B0B5310509A1}"/>
              </a:ext>
            </a:extLst>
          </p:cNvPr>
          <p:cNvSpPr/>
          <p:nvPr/>
        </p:nvSpPr>
        <p:spPr>
          <a:xfrm>
            <a:off x="2458424" y="143484"/>
            <a:ext cx="1873619" cy="1873619"/>
          </a:xfrm>
          <a:prstGeom prst="plus">
            <a:avLst>
              <a:gd name="adj" fmla="val 36524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C3C3C3"/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0C751-FE6E-2CAD-F8B6-CA75F4F1D65B}"/>
              </a:ext>
            </a:extLst>
          </p:cNvPr>
          <p:cNvSpPr/>
          <p:nvPr/>
        </p:nvSpPr>
        <p:spPr>
          <a:xfrm>
            <a:off x="979540" y="1522580"/>
            <a:ext cx="1873619" cy="494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C3C3C3"/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F9A956-2BF1-630E-5ADF-DFD2B67B73B4}"/>
              </a:ext>
            </a:extLst>
          </p:cNvPr>
          <p:cNvSpPr/>
          <p:nvPr/>
        </p:nvSpPr>
        <p:spPr>
          <a:xfrm rot="5400000">
            <a:off x="-262033" y="355693"/>
            <a:ext cx="1871240" cy="1561125"/>
          </a:xfrm>
          <a:custGeom>
            <a:avLst/>
            <a:gdLst>
              <a:gd name="connsiteX0" fmla="*/ 0 w 1659290"/>
              <a:gd name="connsiteY0" fmla="*/ 1384301 h 1384301"/>
              <a:gd name="connsiteX1" fmla="*/ 0 w 1659290"/>
              <a:gd name="connsiteY1" fmla="*/ 0 h 1384301"/>
              <a:gd name="connsiteX2" fmla="*/ 681730 w 1659290"/>
              <a:gd name="connsiteY2" fmla="*/ 502504 h 1384301"/>
              <a:gd name="connsiteX3" fmla="*/ 1659290 w 1659290"/>
              <a:gd name="connsiteY3" fmla="*/ 502504 h 1384301"/>
              <a:gd name="connsiteX4" fmla="*/ 1659290 w 1659290"/>
              <a:gd name="connsiteY4" fmla="*/ 881796 h 1384301"/>
              <a:gd name="connsiteX5" fmla="*/ 681731 w 1659290"/>
              <a:gd name="connsiteY5" fmla="*/ 881796 h 138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9290" h="1384301">
                <a:moveTo>
                  <a:pt x="0" y="1384301"/>
                </a:moveTo>
                <a:lnTo>
                  <a:pt x="0" y="0"/>
                </a:lnTo>
                <a:lnTo>
                  <a:pt x="681730" y="502504"/>
                </a:lnTo>
                <a:lnTo>
                  <a:pt x="1659290" y="502504"/>
                </a:lnTo>
                <a:lnTo>
                  <a:pt x="1659290" y="881796"/>
                </a:lnTo>
                <a:lnTo>
                  <a:pt x="681731" y="88179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rgbClr val="C3C3C3"/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DA307EC-00DE-2CCB-E0FC-3CD45CA80083}"/>
              </a:ext>
            </a:extLst>
          </p:cNvPr>
          <p:cNvSpPr/>
          <p:nvPr/>
        </p:nvSpPr>
        <p:spPr>
          <a:xfrm>
            <a:off x="979540" y="-61094"/>
            <a:ext cx="1882844" cy="1684411"/>
          </a:xfrm>
          <a:custGeom>
            <a:avLst/>
            <a:gdLst>
              <a:gd name="connsiteX0" fmla="*/ 1533164 w 1882844"/>
              <a:gd name="connsiteY0" fmla="*/ 0 h 1684411"/>
              <a:gd name="connsiteX1" fmla="*/ 1882844 w 1882844"/>
              <a:gd name="connsiteY1" fmla="*/ 349680 h 1684411"/>
              <a:gd name="connsiteX2" fmla="*/ 557995 w 1882844"/>
              <a:gd name="connsiteY2" fmla="*/ 1674529 h 1684411"/>
              <a:gd name="connsiteX3" fmla="*/ 526056 w 1882844"/>
              <a:gd name="connsiteY3" fmla="*/ 1642590 h 1684411"/>
              <a:gd name="connsiteX4" fmla="*/ 539750 w 1882844"/>
              <a:gd name="connsiteY4" fmla="*/ 1684411 h 1684411"/>
              <a:gd name="connsiteX5" fmla="*/ 0 w 1882844"/>
              <a:gd name="connsiteY5" fmla="*/ 1684411 h 1684411"/>
              <a:gd name="connsiteX6" fmla="*/ 245955 w 1882844"/>
              <a:gd name="connsiteY6" fmla="*/ 1362489 h 1684411"/>
              <a:gd name="connsiteX7" fmla="*/ 208315 w 1882844"/>
              <a:gd name="connsiteY7" fmla="*/ 1324849 h 16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844" h="1684411">
                <a:moveTo>
                  <a:pt x="1533164" y="0"/>
                </a:moveTo>
                <a:lnTo>
                  <a:pt x="1882844" y="349680"/>
                </a:lnTo>
                <a:lnTo>
                  <a:pt x="557995" y="1674529"/>
                </a:lnTo>
                <a:lnTo>
                  <a:pt x="526056" y="1642590"/>
                </a:lnTo>
                <a:lnTo>
                  <a:pt x="539750" y="1684411"/>
                </a:lnTo>
                <a:lnTo>
                  <a:pt x="0" y="1684411"/>
                </a:lnTo>
                <a:lnTo>
                  <a:pt x="245955" y="1362489"/>
                </a:lnTo>
                <a:lnTo>
                  <a:pt x="208315" y="132484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rgbClr val="C3C3C3"/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4D3AA03-AC72-180E-AC18-1BE6B5F4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814C6AD5-DDF0-DC39-F37C-2AA5791570F9}"/>
              </a:ext>
            </a:extLst>
          </p:cNvPr>
          <p:cNvSpPr/>
          <p:nvPr/>
        </p:nvSpPr>
        <p:spPr>
          <a:xfrm>
            <a:off x="2458424" y="143484"/>
            <a:ext cx="1873619" cy="1873619"/>
          </a:xfrm>
          <a:prstGeom prst="plus">
            <a:avLst>
              <a:gd name="adj" fmla="val 36524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1A034-4A20-29B8-5AE9-A32D82E52AE4}"/>
              </a:ext>
            </a:extLst>
          </p:cNvPr>
          <p:cNvSpPr/>
          <p:nvPr/>
        </p:nvSpPr>
        <p:spPr>
          <a:xfrm>
            <a:off x="979540" y="1522580"/>
            <a:ext cx="1873619" cy="494523"/>
          </a:xfrm>
          <a:prstGeom prst="rect">
            <a:avLst/>
          </a:prstGeom>
          <a:solidFill>
            <a:srgbClr val="CC3300"/>
          </a:solidFill>
          <a:ln>
            <a:solidFill>
              <a:srgbClr val="C00000"/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B52131-53FF-E508-A9DF-C1F86C70C491}"/>
              </a:ext>
            </a:extLst>
          </p:cNvPr>
          <p:cNvSpPr/>
          <p:nvPr/>
        </p:nvSpPr>
        <p:spPr>
          <a:xfrm>
            <a:off x="979540" y="-61094"/>
            <a:ext cx="1882844" cy="1684411"/>
          </a:xfrm>
          <a:custGeom>
            <a:avLst/>
            <a:gdLst>
              <a:gd name="connsiteX0" fmla="*/ 1533164 w 1882844"/>
              <a:gd name="connsiteY0" fmla="*/ 0 h 1684411"/>
              <a:gd name="connsiteX1" fmla="*/ 1882844 w 1882844"/>
              <a:gd name="connsiteY1" fmla="*/ 349680 h 1684411"/>
              <a:gd name="connsiteX2" fmla="*/ 557995 w 1882844"/>
              <a:gd name="connsiteY2" fmla="*/ 1674529 h 1684411"/>
              <a:gd name="connsiteX3" fmla="*/ 526056 w 1882844"/>
              <a:gd name="connsiteY3" fmla="*/ 1642590 h 1684411"/>
              <a:gd name="connsiteX4" fmla="*/ 539750 w 1882844"/>
              <a:gd name="connsiteY4" fmla="*/ 1684411 h 1684411"/>
              <a:gd name="connsiteX5" fmla="*/ 0 w 1882844"/>
              <a:gd name="connsiteY5" fmla="*/ 1684411 h 1684411"/>
              <a:gd name="connsiteX6" fmla="*/ 245955 w 1882844"/>
              <a:gd name="connsiteY6" fmla="*/ 1362489 h 1684411"/>
              <a:gd name="connsiteX7" fmla="*/ 208315 w 1882844"/>
              <a:gd name="connsiteY7" fmla="*/ 1324849 h 16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844" h="1684411">
                <a:moveTo>
                  <a:pt x="1533164" y="0"/>
                </a:moveTo>
                <a:lnTo>
                  <a:pt x="1882844" y="349680"/>
                </a:lnTo>
                <a:lnTo>
                  <a:pt x="557995" y="1674529"/>
                </a:lnTo>
                <a:lnTo>
                  <a:pt x="526056" y="1642590"/>
                </a:lnTo>
                <a:lnTo>
                  <a:pt x="539750" y="1684411"/>
                </a:lnTo>
                <a:lnTo>
                  <a:pt x="0" y="1684411"/>
                </a:lnTo>
                <a:lnTo>
                  <a:pt x="245955" y="1362489"/>
                </a:lnTo>
                <a:lnTo>
                  <a:pt x="208315" y="132484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970A92-FC17-6DD9-F44D-B28A746A14E3}"/>
              </a:ext>
            </a:extLst>
          </p:cNvPr>
          <p:cNvSpPr/>
          <p:nvPr/>
        </p:nvSpPr>
        <p:spPr>
          <a:xfrm rot="10800000">
            <a:off x="69518" y="260705"/>
            <a:ext cx="1414801" cy="1413694"/>
          </a:xfrm>
          <a:custGeom>
            <a:avLst/>
            <a:gdLst>
              <a:gd name="connsiteX0" fmla="*/ 1414801 w 1414801"/>
              <a:gd name="connsiteY0" fmla="*/ 1413694 h 1413694"/>
              <a:gd name="connsiteX1" fmla="*/ 0 w 1414801"/>
              <a:gd name="connsiteY1" fmla="*/ 1413694 h 1413694"/>
              <a:gd name="connsiteX2" fmla="*/ 547789 w 1414801"/>
              <a:gd name="connsiteY2" fmla="*/ 469231 h 1413694"/>
              <a:gd name="connsiteX3" fmla="*/ 547789 w 1414801"/>
              <a:gd name="connsiteY3" fmla="*/ 0 h 1413694"/>
              <a:gd name="connsiteX4" fmla="*/ 867013 w 1414801"/>
              <a:gd name="connsiteY4" fmla="*/ 0 h 1413694"/>
              <a:gd name="connsiteX5" fmla="*/ 867013 w 1414801"/>
              <a:gd name="connsiteY5" fmla="*/ 469231 h 141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4801" h="1413694">
                <a:moveTo>
                  <a:pt x="1414801" y="1413694"/>
                </a:moveTo>
                <a:lnTo>
                  <a:pt x="0" y="1413694"/>
                </a:lnTo>
                <a:lnTo>
                  <a:pt x="547789" y="469231"/>
                </a:lnTo>
                <a:lnTo>
                  <a:pt x="547789" y="0"/>
                </a:lnTo>
                <a:lnTo>
                  <a:pt x="867013" y="0"/>
                </a:lnTo>
                <a:lnTo>
                  <a:pt x="867013" y="469231"/>
                </a:lnTo>
                <a:close/>
              </a:path>
            </a:pathLst>
          </a:custGeom>
          <a:solidFill>
            <a:srgbClr val="FF9933"/>
          </a:solidFill>
          <a:ln>
            <a:solidFill>
              <a:srgbClr val="FFC000"/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DDD481E-3FA3-EBAC-E862-FEFBB8F47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6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0193094-1AE2-DA39-77FD-1F118DD2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9894DF4-D6FA-736B-1799-1C813FBAA7CE}"/>
              </a:ext>
            </a:extLst>
          </p:cNvPr>
          <p:cNvGrpSpPr/>
          <p:nvPr/>
        </p:nvGrpSpPr>
        <p:grpSpPr>
          <a:xfrm>
            <a:off x="1525403" y="100116"/>
            <a:ext cx="2011523" cy="2010308"/>
            <a:chOff x="1304856" y="53397"/>
            <a:chExt cx="2495712" cy="24942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AA90331-B42C-E91E-FE7A-B622248D0830}"/>
                </a:ext>
              </a:extLst>
            </p:cNvPr>
            <p:cNvGrpSpPr/>
            <p:nvPr/>
          </p:nvGrpSpPr>
          <p:grpSpPr>
            <a:xfrm>
              <a:off x="1304856" y="53397"/>
              <a:ext cx="2029034" cy="2029034"/>
              <a:chOff x="1585182" y="333723"/>
              <a:chExt cx="1748707" cy="174870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E9D9FBB-CB87-E0D4-2DF5-A18F36F8D81A}"/>
                  </a:ext>
                </a:extLst>
              </p:cNvPr>
              <p:cNvSpPr/>
              <p:nvPr/>
            </p:nvSpPr>
            <p:spPr>
              <a:xfrm>
                <a:off x="1585182" y="333723"/>
                <a:ext cx="1748707" cy="1748707"/>
              </a:xfrm>
              <a:custGeom>
                <a:avLst/>
                <a:gdLst>
                  <a:gd name="connsiteX0" fmla="*/ 0 w 1748707"/>
                  <a:gd name="connsiteY0" fmla="*/ 0 h 1748707"/>
                  <a:gd name="connsiteX1" fmla="*/ 415484 w 1748707"/>
                  <a:gd name="connsiteY1" fmla="*/ 0 h 1748707"/>
                  <a:gd name="connsiteX2" fmla="*/ 415484 w 1748707"/>
                  <a:gd name="connsiteY2" fmla="*/ 617386 h 1748707"/>
                  <a:gd name="connsiteX3" fmla="*/ 1333221 w 1748707"/>
                  <a:gd name="connsiteY3" fmla="*/ 617386 h 1748707"/>
                  <a:gd name="connsiteX4" fmla="*/ 1333221 w 1748707"/>
                  <a:gd name="connsiteY4" fmla="*/ 0 h 1748707"/>
                  <a:gd name="connsiteX5" fmla="*/ 1748707 w 1748707"/>
                  <a:gd name="connsiteY5" fmla="*/ 0 h 1748707"/>
                  <a:gd name="connsiteX6" fmla="*/ 1748707 w 1748707"/>
                  <a:gd name="connsiteY6" fmla="*/ 1748707 h 1748707"/>
                  <a:gd name="connsiteX7" fmla="*/ 1230600 w 1748707"/>
                  <a:gd name="connsiteY7" fmla="*/ 1748707 h 1748707"/>
                  <a:gd name="connsiteX8" fmla="*/ 1230600 w 1748707"/>
                  <a:gd name="connsiteY8" fmla="*/ 1264808 h 1748707"/>
                  <a:gd name="connsiteX9" fmla="*/ 518104 w 1748707"/>
                  <a:gd name="connsiteY9" fmla="*/ 1264808 h 1748707"/>
                  <a:gd name="connsiteX10" fmla="*/ 518104 w 1748707"/>
                  <a:gd name="connsiteY10" fmla="*/ 1748707 h 1748707"/>
                  <a:gd name="connsiteX11" fmla="*/ 375692 w 1748707"/>
                  <a:gd name="connsiteY11" fmla="*/ 1748707 h 1748707"/>
                  <a:gd name="connsiteX12" fmla="*/ 0 w 1748707"/>
                  <a:gd name="connsiteY12" fmla="*/ 1375839 h 1748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8707" h="1748707">
                    <a:moveTo>
                      <a:pt x="0" y="0"/>
                    </a:moveTo>
                    <a:lnTo>
                      <a:pt x="415484" y="0"/>
                    </a:lnTo>
                    <a:lnTo>
                      <a:pt x="415484" y="617386"/>
                    </a:lnTo>
                    <a:lnTo>
                      <a:pt x="1333221" y="617386"/>
                    </a:lnTo>
                    <a:lnTo>
                      <a:pt x="1333221" y="0"/>
                    </a:lnTo>
                    <a:lnTo>
                      <a:pt x="1748707" y="0"/>
                    </a:lnTo>
                    <a:lnTo>
                      <a:pt x="1748707" y="1748707"/>
                    </a:lnTo>
                    <a:lnTo>
                      <a:pt x="1230600" y="1748707"/>
                    </a:lnTo>
                    <a:lnTo>
                      <a:pt x="1230600" y="1264808"/>
                    </a:lnTo>
                    <a:lnTo>
                      <a:pt x="518104" y="1264808"/>
                    </a:lnTo>
                    <a:lnTo>
                      <a:pt x="518104" y="1748707"/>
                    </a:lnTo>
                    <a:lnTo>
                      <a:pt x="375692" y="1748707"/>
                    </a:lnTo>
                    <a:lnTo>
                      <a:pt x="0" y="137583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3C3C3"/>
                </a:solidFill>
              </a:ln>
              <a:scene3d>
                <a:camera prst="orthographicFront"/>
                <a:lightRig rig="morning" dir="t"/>
              </a:scene3d>
              <a:sp3d>
                <a:bevelT w="127000" h="190500" prst="hardEdge"/>
                <a:bevelB w="127000" h="1905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C8AAA9-DEA1-32AB-1989-DA5F4853BF81}"/>
                  </a:ext>
                </a:extLst>
              </p:cNvPr>
              <p:cNvSpPr/>
              <p:nvPr/>
            </p:nvSpPr>
            <p:spPr>
              <a:xfrm>
                <a:off x="2000666" y="333723"/>
                <a:ext cx="917737" cy="6173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morning" dir="t"/>
              </a:scene3d>
              <a:sp3d>
                <a:bevelT w="127000" h="190500" prst="hardEdge"/>
                <a:bevelB w="127000" h="1905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65C7E1D-ACE0-833E-47B1-2602D4B38136}"/>
                  </a:ext>
                </a:extLst>
              </p:cNvPr>
              <p:cNvSpPr/>
              <p:nvPr/>
            </p:nvSpPr>
            <p:spPr>
              <a:xfrm>
                <a:off x="2103286" y="1583247"/>
                <a:ext cx="712496" cy="487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morning" dir="t"/>
              </a:scene3d>
              <a:sp3d>
                <a:bevelT w="127000" h="190500" prst="hardEdge"/>
                <a:bevelB w="127000" h="1905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BFC15C80-3BD2-F192-CEE9-3E2CCFEF4203}"/>
                </a:ext>
              </a:extLst>
            </p:cNvPr>
            <p:cNvSpPr/>
            <p:nvPr/>
          </p:nvSpPr>
          <p:spPr>
            <a:xfrm>
              <a:off x="2440649" y="1461600"/>
              <a:ext cx="1359919" cy="1086001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  <a:scene3d>
              <a:camera prst="orthographicFront"/>
              <a:lightRig rig="morning" dir="t"/>
            </a:scene3d>
            <a:sp3d>
              <a:bevelT w="127000" h="190500" prst="hardEdge"/>
              <a:bevelB w="127000" h="1905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57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5CD7F6B-4DED-99EC-481B-07FC7F8F9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AA69F6-D8DB-7E9C-E543-D5241BDFC792}"/>
              </a:ext>
            </a:extLst>
          </p:cNvPr>
          <p:cNvGrpSpPr/>
          <p:nvPr/>
        </p:nvGrpSpPr>
        <p:grpSpPr>
          <a:xfrm>
            <a:off x="1525403" y="100116"/>
            <a:ext cx="2011523" cy="2010308"/>
            <a:chOff x="1304856" y="53397"/>
            <a:chExt cx="2495712" cy="2494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F24B5E8-3604-F827-98B5-7D42D9733EF3}"/>
                </a:ext>
              </a:extLst>
            </p:cNvPr>
            <p:cNvGrpSpPr/>
            <p:nvPr/>
          </p:nvGrpSpPr>
          <p:grpSpPr>
            <a:xfrm>
              <a:off x="1304856" y="53397"/>
              <a:ext cx="2029034" cy="2029034"/>
              <a:chOff x="1585182" y="333723"/>
              <a:chExt cx="1748707" cy="174870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F1CC63E-9859-409A-3305-2ED6F4044A60}"/>
                  </a:ext>
                </a:extLst>
              </p:cNvPr>
              <p:cNvSpPr/>
              <p:nvPr/>
            </p:nvSpPr>
            <p:spPr>
              <a:xfrm>
                <a:off x="1585182" y="333723"/>
                <a:ext cx="1748707" cy="1748707"/>
              </a:xfrm>
              <a:custGeom>
                <a:avLst/>
                <a:gdLst>
                  <a:gd name="connsiteX0" fmla="*/ 0 w 1748707"/>
                  <a:gd name="connsiteY0" fmla="*/ 0 h 1748707"/>
                  <a:gd name="connsiteX1" fmla="*/ 415484 w 1748707"/>
                  <a:gd name="connsiteY1" fmla="*/ 0 h 1748707"/>
                  <a:gd name="connsiteX2" fmla="*/ 415484 w 1748707"/>
                  <a:gd name="connsiteY2" fmla="*/ 617386 h 1748707"/>
                  <a:gd name="connsiteX3" fmla="*/ 1333221 w 1748707"/>
                  <a:gd name="connsiteY3" fmla="*/ 617386 h 1748707"/>
                  <a:gd name="connsiteX4" fmla="*/ 1333221 w 1748707"/>
                  <a:gd name="connsiteY4" fmla="*/ 0 h 1748707"/>
                  <a:gd name="connsiteX5" fmla="*/ 1748707 w 1748707"/>
                  <a:gd name="connsiteY5" fmla="*/ 0 h 1748707"/>
                  <a:gd name="connsiteX6" fmla="*/ 1748707 w 1748707"/>
                  <a:gd name="connsiteY6" fmla="*/ 1748707 h 1748707"/>
                  <a:gd name="connsiteX7" fmla="*/ 1230600 w 1748707"/>
                  <a:gd name="connsiteY7" fmla="*/ 1748707 h 1748707"/>
                  <a:gd name="connsiteX8" fmla="*/ 1230600 w 1748707"/>
                  <a:gd name="connsiteY8" fmla="*/ 1264808 h 1748707"/>
                  <a:gd name="connsiteX9" fmla="*/ 518104 w 1748707"/>
                  <a:gd name="connsiteY9" fmla="*/ 1264808 h 1748707"/>
                  <a:gd name="connsiteX10" fmla="*/ 518104 w 1748707"/>
                  <a:gd name="connsiteY10" fmla="*/ 1748707 h 1748707"/>
                  <a:gd name="connsiteX11" fmla="*/ 375692 w 1748707"/>
                  <a:gd name="connsiteY11" fmla="*/ 1748707 h 1748707"/>
                  <a:gd name="connsiteX12" fmla="*/ 0 w 1748707"/>
                  <a:gd name="connsiteY12" fmla="*/ 1375839 h 1748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8707" h="1748707">
                    <a:moveTo>
                      <a:pt x="0" y="0"/>
                    </a:moveTo>
                    <a:lnTo>
                      <a:pt x="415484" y="0"/>
                    </a:lnTo>
                    <a:lnTo>
                      <a:pt x="415484" y="617386"/>
                    </a:lnTo>
                    <a:lnTo>
                      <a:pt x="1333221" y="617386"/>
                    </a:lnTo>
                    <a:lnTo>
                      <a:pt x="1333221" y="0"/>
                    </a:lnTo>
                    <a:lnTo>
                      <a:pt x="1748707" y="0"/>
                    </a:lnTo>
                    <a:lnTo>
                      <a:pt x="1748707" y="1748707"/>
                    </a:lnTo>
                    <a:lnTo>
                      <a:pt x="1230600" y="1748707"/>
                    </a:lnTo>
                    <a:lnTo>
                      <a:pt x="1230600" y="1264808"/>
                    </a:lnTo>
                    <a:lnTo>
                      <a:pt x="518104" y="1264808"/>
                    </a:lnTo>
                    <a:lnTo>
                      <a:pt x="518104" y="1748707"/>
                    </a:lnTo>
                    <a:lnTo>
                      <a:pt x="375692" y="1748707"/>
                    </a:lnTo>
                    <a:lnTo>
                      <a:pt x="0" y="137583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3C3C3"/>
                </a:solidFill>
              </a:ln>
              <a:scene3d>
                <a:camera prst="orthographicFront"/>
                <a:lightRig rig="morning" dir="t"/>
              </a:scene3d>
              <a:sp3d>
                <a:bevelT w="127000" h="190500" prst="hardEdge"/>
                <a:bevelB w="127000" h="1905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8846E9-0738-8394-6403-E59D80307069}"/>
                  </a:ext>
                </a:extLst>
              </p:cNvPr>
              <p:cNvSpPr/>
              <p:nvPr/>
            </p:nvSpPr>
            <p:spPr>
              <a:xfrm>
                <a:off x="2000666" y="333723"/>
                <a:ext cx="917737" cy="6173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morning" dir="t"/>
              </a:scene3d>
              <a:sp3d>
                <a:bevelT w="127000" h="190500" prst="hardEdge"/>
                <a:bevelB w="127000" h="1905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3A35C5-9FB8-6BD7-ADDA-87FF38FED1AB}"/>
                  </a:ext>
                </a:extLst>
              </p:cNvPr>
              <p:cNvSpPr/>
              <p:nvPr/>
            </p:nvSpPr>
            <p:spPr>
              <a:xfrm>
                <a:off x="2103286" y="1583247"/>
                <a:ext cx="712496" cy="487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morning" dir="t"/>
              </a:scene3d>
              <a:sp3d>
                <a:bevelT w="127000" h="190500" prst="hardEdge"/>
                <a:bevelB w="127000" h="1905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0D982D8-66FA-4D60-016E-94517ADC58D9}"/>
                </a:ext>
              </a:extLst>
            </p:cNvPr>
            <p:cNvSpPr/>
            <p:nvPr/>
          </p:nvSpPr>
          <p:spPr>
            <a:xfrm flipH="1">
              <a:off x="2440649" y="1461600"/>
              <a:ext cx="1359919" cy="108600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C3300"/>
              </a:solidFill>
            </a:ln>
            <a:scene3d>
              <a:camera prst="orthographicFront"/>
              <a:lightRig rig="morning" dir="t"/>
            </a:scene3d>
            <a:sp3d>
              <a:bevelT w="127000" h="190500" prst="hardEdge"/>
              <a:bevelB w="127000" h="1905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11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5E8B91F-B1C8-9670-59D9-63DA1CA6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0D28BD-72CE-DFF4-BBDC-CDED74AEB162}"/>
              </a:ext>
            </a:extLst>
          </p:cNvPr>
          <p:cNvGrpSpPr/>
          <p:nvPr/>
        </p:nvGrpSpPr>
        <p:grpSpPr>
          <a:xfrm>
            <a:off x="1525403" y="100116"/>
            <a:ext cx="2011523" cy="2010308"/>
            <a:chOff x="1304856" y="53397"/>
            <a:chExt cx="2495712" cy="24942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21FAB7-306A-E025-12A1-3352DE3D9577}"/>
                </a:ext>
              </a:extLst>
            </p:cNvPr>
            <p:cNvGrpSpPr/>
            <p:nvPr/>
          </p:nvGrpSpPr>
          <p:grpSpPr>
            <a:xfrm>
              <a:off x="1304856" y="53397"/>
              <a:ext cx="2029034" cy="2029034"/>
              <a:chOff x="1585182" y="333723"/>
              <a:chExt cx="1748707" cy="174870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0392C6C-0991-0C25-9E41-CC406D5D2E17}"/>
                  </a:ext>
                </a:extLst>
              </p:cNvPr>
              <p:cNvSpPr/>
              <p:nvPr/>
            </p:nvSpPr>
            <p:spPr>
              <a:xfrm>
                <a:off x="1585182" y="333723"/>
                <a:ext cx="1748707" cy="1748707"/>
              </a:xfrm>
              <a:custGeom>
                <a:avLst/>
                <a:gdLst>
                  <a:gd name="connsiteX0" fmla="*/ 0 w 1748707"/>
                  <a:gd name="connsiteY0" fmla="*/ 0 h 1748707"/>
                  <a:gd name="connsiteX1" fmla="*/ 415484 w 1748707"/>
                  <a:gd name="connsiteY1" fmla="*/ 0 h 1748707"/>
                  <a:gd name="connsiteX2" fmla="*/ 415484 w 1748707"/>
                  <a:gd name="connsiteY2" fmla="*/ 617386 h 1748707"/>
                  <a:gd name="connsiteX3" fmla="*/ 1333221 w 1748707"/>
                  <a:gd name="connsiteY3" fmla="*/ 617386 h 1748707"/>
                  <a:gd name="connsiteX4" fmla="*/ 1333221 w 1748707"/>
                  <a:gd name="connsiteY4" fmla="*/ 0 h 1748707"/>
                  <a:gd name="connsiteX5" fmla="*/ 1748707 w 1748707"/>
                  <a:gd name="connsiteY5" fmla="*/ 0 h 1748707"/>
                  <a:gd name="connsiteX6" fmla="*/ 1748707 w 1748707"/>
                  <a:gd name="connsiteY6" fmla="*/ 1748707 h 1748707"/>
                  <a:gd name="connsiteX7" fmla="*/ 1230600 w 1748707"/>
                  <a:gd name="connsiteY7" fmla="*/ 1748707 h 1748707"/>
                  <a:gd name="connsiteX8" fmla="*/ 1230600 w 1748707"/>
                  <a:gd name="connsiteY8" fmla="*/ 1264808 h 1748707"/>
                  <a:gd name="connsiteX9" fmla="*/ 518104 w 1748707"/>
                  <a:gd name="connsiteY9" fmla="*/ 1264808 h 1748707"/>
                  <a:gd name="connsiteX10" fmla="*/ 518104 w 1748707"/>
                  <a:gd name="connsiteY10" fmla="*/ 1748707 h 1748707"/>
                  <a:gd name="connsiteX11" fmla="*/ 375692 w 1748707"/>
                  <a:gd name="connsiteY11" fmla="*/ 1748707 h 1748707"/>
                  <a:gd name="connsiteX12" fmla="*/ 0 w 1748707"/>
                  <a:gd name="connsiteY12" fmla="*/ 1375839 h 1748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8707" h="1748707">
                    <a:moveTo>
                      <a:pt x="0" y="0"/>
                    </a:moveTo>
                    <a:lnTo>
                      <a:pt x="415484" y="0"/>
                    </a:lnTo>
                    <a:lnTo>
                      <a:pt x="415484" y="617386"/>
                    </a:lnTo>
                    <a:lnTo>
                      <a:pt x="1333221" y="617386"/>
                    </a:lnTo>
                    <a:lnTo>
                      <a:pt x="1333221" y="0"/>
                    </a:lnTo>
                    <a:lnTo>
                      <a:pt x="1748707" y="0"/>
                    </a:lnTo>
                    <a:lnTo>
                      <a:pt x="1748707" y="1748707"/>
                    </a:lnTo>
                    <a:lnTo>
                      <a:pt x="1230600" y="1748707"/>
                    </a:lnTo>
                    <a:lnTo>
                      <a:pt x="1230600" y="1264808"/>
                    </a:lnTo>
                    <a:lnTo>
                      <a:pt x="518104" y="1264808"/>
                    </a:lnTo>
                    <a:lnTo>
                      <a:pt x="518104" y="1748707"/>
                    </a:lnTo>
                    <a:lnTo>
                      <a:pt x="375692" y="1748707"/>
                    </a:lnTo>
                    <a:lnTo>
                      <a:pt x="0" y="137583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3C3C3"/>
                </a:solidFill>
              </a:ln>
              <a:scene3d>
                <a:camera prst="orthographicFront"/>
                <a:lightRig rig="morning" dir="t"/>
              </a:scene3d>
              <a:sp3d>
                <a:bevelT w="127000" h="190500" prst="hardEdge"/>
                <a:bevelB w="127000" h="1905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518681-A67F-46CD-D2E7-CCD43C542E0E}"/>
                  </a:ext>
                </a:extLst>
              </p:cNvPr>
              <p:cNvSpPr/>
              <p:nvPr/>
            </p:nvSpPr>
            <p:spPr>
              <a:xfrm>
                <a:off x="2000666" y="333723"/>
                <a:ext cx="917737" cy="6173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morning" dir="t"/>
              </a:scene3d>
              <a:sp3d>
                <a:bevelT w="127000" h="190500" prst="hardEdge"/>
                <a:bevelB w="127000" h="1905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09690E-947F-2210-6AA1-DB544650CCEE}"/>
                  </a:ext>
                </a:extLst>
              </p:cNvPr>
              <p:cNvSpPr/>
              <p:nvPr/>
            </p:nvSpPr>
            <p:spPr>
              <a:xfrm>
                <a:off x="2103286" y="1583247"/>
                <a:ext cx="712496" cy="4872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/>
                <a:lightRig rig="morning" dir="t"/>
              </a:scene3d>
              <a:sp3d>
                <a:bevelT w="127000" h="190500" prst="hardEdge"/>
                <a:bevelB w="127000" h="190500" prst="coolSlant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6C51C8B-B58C-EA80-069E-11CF13DC6D4B}"/>
                </a:ext>
              </a:extLst>
            </p:cNvPr>
            <p:cNvSpPr/>
            <p:nvPr/>
          </p:nvSpPr>
          <p:spPr>
            <a:xfrm flipH="1">
              <a:off x="2440649" y="1461600"/>
              <a:ext cx="1359919" cy="108600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C3300"/>
              </a:solidFill>
            </a:ln>
            <a:scene3d>
              <a:camera prst="orthographicFront"/>
              <a:lightRig rig="morning" dir="t"/>
            </a:scene3d>
            <a:sp3d>
              <a:bevelT w="127000" h="190500" prst="hardEdge"/>
              <a:bevelB w="127000" h="190500" prst="coolSlan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B862EF-097D-7E22-0C61-7E2E7094A4E8}"/>
              </a:ext>
            </a:extLst>
          </p:cNvPr>
          <p:cNvSpPr/>
          <p:nvPr/>
        </p:nvSpPr>
        <p:spPr>
          <a:xfrm rot="10800000">
            <a:off x="69518" y="260705"/>
            <a:ext cx="1414801" cy="1413694"/>
          </a:xfrm>
          <a:custGeom>
            <a:avLst/>
            <a:gdLst>
              <a:gd name="connsiteX0" fmla="*/ 1414801 w 1414801"/>
              <a:gd name="connsiteY0" fmla="*/ 1413694 h 1413694"/>
              <a:gd name="connsiteX1" fmla="*/ 0 w 1414801"/>
              <a:gd name="connsiteY1" fmla="*/ 1413694 h 1413694"/>
              <a:gd name="connsiteX2" fmla="*/ 547789 w 1414801"/>
              <a:gd name="connsiteY2" fmla="*/ 469231 h 1413694"/>
              <a:gd name="connsiteX3" fmla="*/ 547789 w 1414801"/>
              <a:gd name="connsiteY3" fmla="*/ 0 h 1413694"/>
              <a:gd name="connsiteX4" fmla="*/ 867013 w 1414801"/>
              <a:gd name="connsiteY4" fmla="*/ 0 h 1413694"/>
              <a:gd name="connsiteX5" fmla="*/ 867013 w 1414801"/>
              <a:gd name="connsiteY5" fmla="*/ 469231 h 141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4801" h="1413694">
                <a:moveTo>
                  <a:pt x="1414801" y="1413694"/>
                </a:moveTo>
                <a:lnTo>
                  <a:pt x="0" y="1413694"/>
                </a:lnTo>
                <a:lnTo>
                  <a:pt x="547789" y="469231"/>
                </a:lnTo>
                <a:lnTo>
                  <a:pt x="547789" y="0"/>
                </a:lnTo>
                <a:lnTo>
                  <a:pt x="867013" y="0"/>
                </a:lnTo>
                <a:lnTo>
                  <a:pt x="867013" y="46923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rgbClr val="C3C3C3"/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335A286-E3C6-3C32-01C6-FF1D58B5402A}"/>
              </a:ext>
            </a:extLst>
          </p:cNvPr>
          <p:cNvSpPr/>
          <p:nvPr/>
        </p:nvSpPr>
        <p:spPr>
          <a:xfrm rot="2700000">
            <a:off x="520733" y="743333"/>
            <a:ext cx="983565" cy="983565"/>
          </a:xfrm>
          <a:prstGeom prst="plus">
            <a:avLst>
              <a:gd name="adj" fmla="val 39346"/>
            </a:avLst>
          </a:prstGeom>
          <a:solidFill>
            <a:srgbClr val="C00000"/>
          </a:solidFill>
          <a:ln>
            <a:solidFill>
              <a:srgbClr val="CC3300"/>
            </a:solidFill>
          </a:ln>
          <a:scene3d>
            <a:camera prst="orthographicFront"/>
            <a:lightRig rig="morning" dir="t"/>
          </a:scene3d>
          <a:sp3d>
            <a:bevelT w="127000" h="190500" prst="hardEdge"/>
            <a:bevelB w="127000" h="1905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2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E806EF9-D0CB-C8A6-D03B-25DB0C714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2B257230-44CB-955C-0A64-EAEDD72DD5B2}"/>
              </a:ext>
            </a:extLst>
          </p:cNvPr>
          <p:cNvSpPr/>
          <p:nvPr/>
        </p:nvSpPr>
        <p:spPr>
          <a:xfrm rot="2700000">
            <a:off x="1550286" y="891582"/>
            <a:ext cx="1092048" cy="1092048"/>
          </a:xfrm>
          <a:prstGeom prst="halfFrame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2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7F22BD8-C909-0910-C4ED-FA57AB20E909}"/>
              </a:ext>
            </a:extLst>
          </p:cNvPr>
          <p:cNvSpPr/>
          <p:nvPr/>
        </p:nvSpPr>
        <p:spPr>
          <a:xfrm rot="13500000">
            <a:off x="3002949" y="534270"/>
            <a:ext cx="1092048" cy="1092048"/>
          </a:xfrm>
          <a:prstGeom prst="halfFrame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2"/>
          </a:p>
        </p:txBody>
      </p:sp>
    </p:spTree>
    <p:extLst>
      <p:ext uri="{BB962C8B-B14F-4D97-AF65-F5344CB8AC3E}">
        <p14:creationId xmlns:p14="http://schemas.microsoft.com/office/powerpoint/2010/main" val="1789865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3</Words>
  <Application>Microsoft Office PowerPoint</Application>
  <PresentationFormat>Custom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Rafeek Abadeer</dc:creator>
  <cp:lastModifiedBy>Rafeek Abadeer</cp:lastModifiedBy>
  <cp:revision>6</cp:revision>
  <dcterms:created xsi:type="dcterms:W3CDTF">2025-02-22T12:49:34Z</dcterms:created>
  <dcterms:modified xsi:type="dcterms:W3CDTF">2025-04-13T16:31:34Z</dcterms:modified>
</cp:coreProperties>
</file>