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7"/>
  </p:notesMasterIdLst>
  <p:sldIdLst>
    <p:sldId id="256" r:id="rId3"/>
    <p:sldId id="302" r:id="rId4"/>
    <p:sldId id="258" r:id="rId5"/>
    <p:sldId id="259" r:id="rId6"/>
    <p:sldId id="260" r:id="rId7"/>
    <p:sldId id="261" r:id="rId8"/>
    <p:sldId id="303" r:id="rId9"/>
    <p:sldId id="284" r:id="rId10"/>
    <p:sldId id="304" r:id="rId11"/>
    <p:sldId id="305" r:id="rId12"/>
    <p:sldId id="306" r:id="rId13"/>
    <p:sldId id="307" r:id="rId14"/>
    <p:sldId id="308" r:id="rId15"/>
    <p:sldId id="301" r:id="rId16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utfit" panose="020B0604020202020204" charset="0"/>
      <p:regular r:id="rId27"/>
      <p:bold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E42FF-10CB-4C16-895B-0AB03B13984F}">
  <a:tblStyle styleId="{A55E42FF-10CB-4C16-895B-0AB03B139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c7125fd0_1_1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5c7125fd0_1_1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7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c7125fd0_1_1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5c7125fd0_1_1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82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c7125fd0_1_1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5c7125fd0_1_1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1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c7125fd0_1_1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5c7125fd0_1_1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8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e5c7125fd0_1_27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e5c7125fd0_1_27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e5c612752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e5c612752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04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c7125fd0_1_1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5c7125fd0_1_1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c7125fd0_1_1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5c7125fd0_1_1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4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medic School Center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61888" y="898138"/>
            <a:ext cx="5020200" cy="21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8500" y="3179750"/>
            <a:ext cx="4167000" cy="46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26618" y="211215"/>
            <a:ext cx="6543355" cy="832387"/>
            <a:chOff x="226618" y="211215"/>
            <a:chExt cx="6543355" cy="83238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26618" y="738233"/>
              <a:ext cx="305411" cy="305369"/>
              <a:chOff x="2676475" y="4271000"/>
              <a:chExt cx="183375" cy="1833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6522229" y="211215"/>
              <a:ext cx="247744" cy="218603"/>
              <a:chOff x="3089575" y="4372125"/>
              <a:chExt cx="186400" cy="1644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oogle Shape;18;p2"/>
          <p:cNvGrpSpPr/>
          <p:nvPr/>
        </p:nvGrpSpPr>
        <p:grpSpPr>
          <a:xfrm>
            <a:off x="-652250" y="-507400"/>
            <a:ext cx="9796250" cy="6182853"/>
            <a:chOff x="-652250" y="-507400"/>
            <a:chExt cx="9796250" cy="6182853"/>
          </a:xfrm>
        </p:grpSpPr>
        <p:sp>
          <p:nvSpPr>
            <p:cNvPr id="19" name="Google Shape;19;p2"/>
            <p:cNvSpPr/>
            <p:nvPr/>
          </p:nvSpPr>
          <p:spPr>
            <a:xfrm rot="-5400000">
              <a:off x="7804778" y="210378"/>
              <a:ext cx="1882646" cy="795798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35725" y="4758775"/>
              <a:ext cx="3906972" cy="916678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652250" y="-507400"/>
              <a:ext cx="4054819" cy="1046903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085200" y="452975"/>
            <a:ext cx="5061300" cy="8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583500" y="700650"/>
            <a:ext cx="1490400" cy="11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94350" y="1389400"/>
            <a:ext cx="4406700" cy="408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10800000" flipH="1">
            <a:off x="-765299" y="-565310"/>
            <a:ext cx="9909299" cy="6634635"/>
            <a:chOff x="-765299" y="-901272"/>
            <a:chExt cx="9909299" cy="6634635"/>
          </a:xfrm>
        </p:grpSpPr>
        <p:sp>
          <p:nvSpPr>
            <p:cNvPr id="27" name="Google Shape;27;p3"/>
            <p:cNvSpPr/>
            <p:nvPr/>
          </p:nvSpPr>
          <p:spPr>
            <a:xfrm rot="-5400000">
              <a:off x="7804778" y="210378"/>
              <a:ext cx="1882646" cy="795798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242175" y="4887178"/>
              <a:ext cx="3906972" cy="846185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1650890">
              <a:off x="-594466" y="-448724"/>
              <a:ext cx="2276744" cy="1296937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203443" y="456388"/>
            <a:ext cx="8677486" cy="4500449"/>
            <a:chOff x="203443" y="456388"/>
            <a:chExt cx="8677486" cy="4500449"/>
          </a:xfrm>
        </p:grpSpPr>
        <p:grpSp>
          <p:nvGrpSpPr>
            <p:cNvPr id="31" name="Google Shape;31;p3"/>
            <p:cNvGrpSpPr/>
            <p:nvPr/>
          </p:nvGrpSpPr>
          <p:grpSpPr>
            <a:xfrm rot="10800000" flipH="1">
              <a:off x="203443" y="2560551"/>
              <a:ext cx="305411" cy="305369"/>
              <a:chOff x="2676475" y="4271000"/>
              <a:chExt cx="183375" cy="18335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 flipH="1">
              <a:off x="6522229" y="4738234"/>
              <a:ext cx="247744" cy="218603"/>
              <a:chOff x="3089575" y="4372125"/>
              <a:chExt cx="186400" cy="1644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 flipH="1">
              <a:off x="8575518" y="456388"/>
              <a:ext cx="305411" cy="305369"/>
              <a:chOff x="2676475" y="4271000"/>
              <a:chExt cx="183375" cy="18335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subTitle" idx="1"/>
          </p:nvPr>
        </p:nvSpPr>
        <p:spPr>
          <a:xfrm>
            <a:off x="4842940" y="1811250"/>
            <a:ext cx="32541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2"/>
          </p:nvPr>
        </p:nvSpPr>
        <p:spPr>
          <a:xfrm>
            <a:off x="1046963" y="1811250"/>
            <a:ext cx="32541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 rot="10800000">
            <a:off x="-1172869" y="-605301"/>
            <a:ext cx="10724344" cy="6392611"/>
            <a:chOff x="-495875" y="-736804"/>
            <a:chExt cx="10724344" cy="6392611"/>
          </a:xfrm>
        </p:grpSpPr>
        <p:sp>
          <p:nvSpPr>
            <p:cNvPr id="98" name="Google Shape;98;p7"/>
            <p:cNvSpPr/>
            <p:nvPr/>
          </p:nvSpPr>
          <p:spPr>
            <a:xfrm rot="302727">
              <a:off x="5704166" y="-541309"/>
              <a:ext cx="4489443" cy="990626"/>
            </a:xfrm>
            <a:custGeom>
              <a:avLst/>
              <a:gdLst/>
              <a:ahLst/>
              <a:cxnLst/>
              <a:rect l="l" t="t" r="r" b="b"/>
              <a:pathLst>
                <a:path w="57180" h="33061" extrusionOk="0">
                  <a:moveTo>
                    <a:pt x="32605" y="0"/>
                  </a:moveTo>
                  <a:cubicBezTo>
                    <a:pt x="30674" y="0"/>
                    <a:pt x="28598" y="132"/>
                    <a:pt x="26380" y="411"/>
                  </a:cubicBezTo>
                  <a:cubicBezTo>
                    <a:pt x="26380" y="411"/>
                    <a:pt x="1" y="4377"/>
                    <a:pt x="1689" y="19719"/>
                  </a:cubicBezTo>
                  <a:cubicBezTo>
                    <a:pt x="2769" y="29565"/>
                    <a:pt x="10848" y="33061"/>
                    <a:pt x="19900" y="33061"/>
                  </a:cubicBezTo>
                  <a:cubicBezTo>
                    <a:pt x="28994" y="33061"/>
                    <a:pt x="39070" y="29533"/>
                    <a:pt x="44019" y="25373"/>
                  </a:cubicBezTo>
                  <a:cubicBezTo>
                    <a:pt x="57180" y="14334"/>
                    <a:pt x="52755" y="0"/>
                    <a:pt x="32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7668425" y="4149175"/>
              <a:ext cx="1955322" cy="1096049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-1639133" y="3385084"/>
              <a:ext cx="3413981" cy="1127465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7"/>
          <p:cNvGrpSpPr/>
          <p:nvPr/>
        </p:nvGrpSpPr>
        <p:grpSpPr>
          <a:xfrm rot="10800000">
            <a:off x="117576" y="74563"/>
            <a:ext cx="8722880" cy="4741811"/>
            <a:chOff x="215143" y="234133"/>
            <a:chExt cx="8722880" cy="4741811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215143" y="234133"/>
              <a:ext cx="305411" cy="305369"/>
              <a:chOff x="2676475" y="4271000"/>
              <a:chExt cx="183375" cy="183350"/>
            </a:xfrm>
          </p:grpSpPr>
          <p:sp>
            <p:nvSpPr>
              <p:cNvPr id="103" name="Google Shape;103;p7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7"/>
            <p:cNvGrpSpPr/>
            <p:nvPr/>
          </p:nvGrpSpPr>
          <p:grpSpPr>
            <a:xfrm>
              <a:off x="1831129" y="4757340"/>
              <a:ext cx="247744" cy="218603"/>
              <a:chOff x="3089575" y="4372125"/>
              <a:chExt cx="186400" cy="164450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>
              <a:off x="8690279" y="1564365"/>
              <a:ext cx="247744" cy="218603"/>
              <a:chOff x="3089575" y="4372125"/>
              <a:chExt cx="186400" cy="16445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2061625" y="2110149"/>
            <a:ext cx="20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2061625" y="3919801"/>
            <a:ext cx="20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5865125" y="3919775"/>
            <a:ext cx="20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5865125" y="2110150"/>
            <a:ext cx="20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5" hasCustomPrompt="1"/>
          </p:nvPr>
        </p:nvSpPr>
        <p:spPr>
          <a:xfrm>
            <a:off x="1221625" y="1376825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6" hasCustomPrompt="1"/>
          </p:nvPr>
        </p:nvSpPr>
        <p:spPr>
          <a:xfrm>
            <a:off x="5025850" y="3181924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7" hasCustomPrompt="1"/>
          </p:nvPr>
        </p:nvSpPr>
        <p:spPr>
          <a:xfrm>
            <a:off x="1221625" y="3181924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8" hasCustomPrompt="1"/>
          </p:nvPr>
        </p:nvSpPr>
        <p:spPr>
          <a:xfrm>
            <a:off x="5025850" y="1376825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9"/>
          </p:nvPr>
        </p:nvSpPr>
        <p:spPr>
          <a:xfrm>
            <a:off x="2062375" y="1405075"/>
            <a:ext cx="20565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3"/>
          </p:nvPr>
        </p:nvSpPr>
        <p:spPr>
          <a:xfrm>
            <a:off x="2062375" y="3214749"/>
            <a:ext cx="20565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4"/>
          </p:nvPr>
        </p:nvSpPr>
        <p:spPr>
          <a:xfrm>
            <a:off x="5865875" y="3214709"/>
            <a:ext cx="20565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5"/>
          </p:nvPr>
        </p:nvSpPr>
        <p:spPr>
          <a:xfrm>
            <a:off x="5865875" y="1405075"/>
            <a:ext cx="20565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-996455" y="-791709"/>
            <a:ext cx="11023747" cy="6119924"/>
            <a:chOff x="-996455" y="-791709"/>
            <a:chExt cx="11023747" cy="6119924"/>
          </a:xfrm>
        </p:grpSpPr>
        <p:sp>
          <p:nvSpPr>
            <p:cNvPr id="181" name="Google Shape;181;p13"/>
            <p:cNvSpPr/>
            <p:nvPr/>
          </p:nvSpPr>
          <p:spPr>
            <a:xfrm rot="1643289">
              <a:off x="-732030" y="-514357"/>
              <a:ext cx="1579853" cy="1534250"/>
            </a:xfrm>
            <a:custGeom>
              <a:avLst/>
              <a:gdLst/>
              <a:ahLst/>
              <a:cxnLst/>
              <a:rect l="l" t="t" r="r" b="b"/>
              <a:pathLst>
                <a:path w="57180" h="33061" extrusionOk="0">
                  <a:moveTo>
                    <a:pt x="32605" y="0"/>
                  </a:moveTo>
                  <a:cubicBezTo>
                    <a:pt x="30674" y="0"/>
                    <a:pt x="28598" y="132"/>
                    <a:pt x="26380" y="411"/>
                  </a:cubicBezTo>
                  <a:cubicBezTo>
                    <a:pt x="26380" y="411"/>
                    <a:pt x="1" y="4377"/>
                    <a:pt x="1689" y="19719"/>
                  </a:cubicBezTo>
                  <a:cubicBezTo>
                    <a:pt x="2769" y="29565"/>
                    <a:pt x="10848" y="33061"/>
                    <a:pt x="19900" y="33061"/>
                  </a:cubicBezTo>
                  <a:cubicBezTo>
                    <a:pt x="28994" y="33061"/>
                    <a:pt x="39070" y="29533"/>
                    <a:pt x="44019" y="25373"/>
                  </a:cubicBezTo>
                  <a:cubicBezTo>
                    <a:pt x="57180" y="14334"/>
                    <a:pt x="52755" y="0"/>
                    <a:pt x="32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10800000" flipH="1">
              <a:off x="7398051" y="-126424"/>
              <a:ext cx="2629241" cy="1096049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896894" y="2294164"/>
              <a:ext cx="1501025" cy="3034050"/>
            </a:xfrm>
            <a:custGeom>
              <a:avLst/>
              <a:gdLst/>
              <a:ahLst/>
              <a:cxnLst/>
              <a:rect l="l" t="t" r="r" b="b"/>
              <a:pathLst>
                <a:path w="60041" h="121362" extrusionOk="0">
                  <a:moveTo>
                    <a:pt x="645" y="117708"/>
                  </a:moveTo>
                  <a:cubicBezTo>
                    <a:pt x="-4177" y="114800"/>
                    <a:pt x="19398" y="107776"/>
                    <a:pt x="25904" y="103490"/>
                  </a:cubicBezTo>
                  <a:cubicBezTo>
                    <a:pt x="32410" y="99204"/>
                    <a:pt x="36849" y="97501"/>
                    <a:pt x="39681" y="91990"/>
                  </a:cubicBezTo>
                  <a:cubicBezTo>
                    <a:pt x="42513" y="86479"/>
                    <a:pt x="42972" y="78997"/>
                    <a:pt x="42895" y="70424"/>
                  </a:cubicBezTo>
                  <a:cubicBezTo>
                    <a:pt x="42819" y="61852"/>
                    <a:pt x="39681" y="49743"/>
                    <a:pt x="39222" y="40555"/>
                  </a:cubicBezTo>
                  <a:cubicBezTo>
                    <a:pt x="38763" y="31367"/>
                    <a:pt x="38686" y="22033"/>
                    <a:pt x="40140" y="15297"/>
                  </a:cubicBezTo>
                  <a:cubicBezTo>
                    <a:pt x="41594" y="8562"/>
                    <a:pt x="44962" y="984"/>
                    <a:pt x="47947" y="142"/>
                  </a:cubicBezTo>
                  <a:cubicBezTo>
                    <a:pt x="50932" y="-700"/>
                    <a:pt x="56060" y="2130"/>
                    <a:pt x="58050" y="10246"/>
                  </a:cubicBezTo>
                  <a:cubicBezTo>
                    <a:pt x="60040" y="18362"/>
                    <a:pt x="60270" y="32151"/>
                    <a:pt x="59887" y="48840"/>
                  </a:cubicBezTo>
                  <a:cubicBezTo>
                    <a:pt x="59504" y="65529"/>
                    <a:pt x="56596" y="98361"/>
                    <a:pt x="55754" y="110378"/>
                  </a:cubicBezTo>
                  <a:cubicBezTo>
                    <a:pt x="54912" y="122395"/>
                    <a:pt x="64021" y="119719"/>
                    <a:pt x="54836" y="120941"/>
                  </a:cubicBezTo>
                  <a:cubicBezTo>
                    <a:pt x="45651" y="122163"/>
                    <a:pt x="5467" y="120617"/>
                    <a:pt x="645" y="1177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184" name="Google Shape;184;p13"/>
          <p:cNvGrpSpPr/>
          <p:nvPr/>
        </p:nvGrpSpPr>
        <p:grpSpPr>
          <a:xfrm>
            <a:off x="167893" y="143465"/>
            <a:ext cx="8510630" cy="4776912"/>
            <a:chOff x="167893" y="143465"/>
            <a:chExt cx="8510630" cy="4776912"/>
          </a:xfrm>
        </p:grpSpPr>
        <p:grpSp>
          <p:nvGrpSpPr>
            <p:cNvPr id="185" name="Google Shape;185;p13"/>
            <p:cNvGrpSpPr/>
            <p:nvPr/>
          </p:nvGrpSpPr>
          <p:grpSpPr>
            <a:xfrm>
              <a:off x="167893" y="4615008"/>
              <a:ext cx="305411" cy="305369"/>
              <a:chOff x="2676475" y="4271000"/>
              <a:chExt cx="183375" cy="183350"/>
            </a:xfrm>
          </p:grpSpPr>
          <p:sp>
            <p:nvSpPr>
              <p:cNvPr id="186" name="Google Shape;186;p13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13"/>
            <p:cNvGrpSpPr/>
            <p:nvPr/>
          </p:nvGrpSpPr>
          <p:grpSpPr>
            <a:xfrm>
              <a:off x="8430779" y="4193665"/>
              <a:ext cx="247744" cy="218603"/>
              <a:chOff x="3089575" y="4372125"/>
              <a:chExt cx="186400" cy="164450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13"/>
            <p:cNvGrpSpPr/>
            <p:nvPr/>
          </p:nvGrpSpPr>
          <p:grpSpPr>
            <a:xfrm>
              <a:off x="5756504" y="143465"/>
              <a:ext cx="247744" cy="218603"/>
              <a:chOff x="3089575" y="4372125"/>
              <a:chExt cx="186400" cy="164450"/>
            </a:xfrm>
          </p:grpSpPr>
          <p:sp>
            <p:nvSpPr>
              <p:cNvPr id="192" name="Google Shape;192;p13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1590300" y="3074675"/>
            <a:ext cx="5963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590300" y="1245825"/>
            <a:ext cx="5963400" cy="17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-341926" y="-1573854"/>
            <a:ext cx="10448533" cy="7441305"/>
            <a:chOff x="-341926" y="-1573854"/>
            <a:chExt cx="10448533" cy="7441305"/>
          </a:xfrm>
        </p:grpSpPr>
        <p:sp>
          <p:nvSpPr>
            <p:cNvPr id="198" name="Google Shape;198;p14"/>
            <p:cNvSpPr/>
            <p:nvPr/>
          </p:nvSpPr>
          <p:spPr>
            <a:xfrm rot="-5120090">
              <a:off x="7316638" y="3180014"/>
              <a:ext cx="3847380" cy="1424361"/>
            </a:xfrm>
            <a:custGeom>
              <a:avLst/>
              <a:gdLst/>
              <a:ahLst/>
              <a:cxnLst/>
              <a:rect l="l" t="t" r="r" b="b"/>
              <a:pathLst>
                <a:path w="57180" h="33061" extrusionOk="0">
                  <a:moveTo>
                    <a:pt x="32605" y="0"/>
                  </a:moveTo>
                  <a:cubicBezTo>
                    <a:pt x="30674" y="0"/>
                    <a:pt x="28598" y="132"/>
                    <a:pt x="26380" y="411"/>
                  </a:cubicBezTo>
                  <a:cubicBezTo>
                    <a:pt x="26380" y="411"/>
                    <a:pt x="1" y="4377"/>
                    <a:pt x="1689" y="19719"/>
                  </a:cubicBezTo>
                  <a:cubicBezTo>
                    <a:pt x="2769" y="29565"/>
                    <a:pt x="10848" y="33061"/>
                    <a:pt x="19900" y="33061"/>
                  </a:cubicBezTo>
                  <a:cubicBezTo>
                    <a:pt x="28994" y="33061"/>
                    <a:pt x="39070" y="29533"/>
                    <a:pt x="44019" y="25373"/>
                  </a:cubicBezTo>
                  <a:cubicBezTo>
                    <a:pt x="57180" y="14334"/>
                    <a:pt x="52755" y="0"/>
                    <a:pt x="32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-341926" y="3690925"/>
              <a:ext cx="2640753" cy="1452588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8696867">
              <a:off x="64283" y="-928766"/>
              <a:ext cx="2769775" cy="1657204"/>
            </a:xfrm>
            <a:custGeom>
              <a:avLst/>
              <a:gdLst/>
              <a:ahLst/>
              <a:cxnLst/>
              <a:rect l="l" t="t" r="r" b="b"/>
              <a:pathLst>
                <a:path w="64292" h="38467" extrusionOk="0">
                  <a:moveTo>
                    <a:pt x="31603" y="1"/>
                  </a:moveTo>
                  <a:cubicBezTo>
                    <a:pt x="28717" y="1"/>
                    <a:pt x="25648" y="614"/>
                    <a:pt x="22460" y="2115"/>
                  </a:cubicBezTo>
                  <a:cubicBezTo>
                    <a:pt x="1" y="12693"/>
                    <a:pt x="17349" y="33295"/>
                    <a:pt x="30543" y="37112"/>
                  </a:cubicBezTo>
                  <a:cubicBezTo>
                    <a:pt x="33722" y="38033"/>
                    <a:pt x="36826" y="38467"/>
                    <a:pt x="39737" y="38467"/>
                  </a:cubicBezTo>
                  <a:cubicBezTo>
                    <a:pt x="54486" y="38467"/>
                    <a:pt x="64292" y="27353"/>
                    <a:pt x="53790" y="12309"/>
                  </a:cubicBezTo>
                  <a:cubicBezTo>
                    <a:pt x="53790" y="12309"/>
                    <a:pt x="44528" y="1"/>
                    <a:pt x="31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215043" y="234390"/>
            <a:ext cx="6701957" cy="4691398"/>
            <a:chOff x="215043" y="234390"/>
            <a:chExt cx="6701957" cy="4691398"/>
          </a:xfrm>
        </p:grpSpPr>
        <p:grpSp>
          <p:nvGrpSpPr>
            <p:cNvPr id="202" name="Google Shape;202;p14"/>
            <p:cNvGrpSpPr/>
            <p:nvPr/>
          </p:nvGrpSpPr>
          <p:grpSpPr>
            <a:xfrm>
              <a:off x="215043" y="1965395"/>
              <a:ext cx="305411" cy="305369"/>
              <a:chOff x="2676475" y="4271000"/>
              <a:chExt cx="183375" cy="183350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14"/>
            <p:cNvGrpSpPr/>
            <p:nvPr/>
          </p:nvGrpSpPr>
          <p:grpSpPr>
            <a:xfrm>
              <a:off x="5039404" y="234390"/>
              <a:ext cx="247744" cy="218603"/>
              <a:chOff x="3089575" y="4372125"/>
              <a:chExt cx="186400" cy="164450"/>
            </a:xfrm>
          </p:grpSpPr>
          <p:sp>
            <p:nvSpPr>
              <p:cNvPr id="206" name="Google Shape;206;p14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4"/>
            <p:cNvGrpSpPr/>
            <p:nvPr/>
          </p:nvGrpSpPr>
          <p:grpSpPr>
            <a:xfrm>
              <a:off x="6669242" y="4678064"/>
              <a:ext cx="247758" cy="247724"/>
              <a:chOff x="2676475" y="4271000"/>
              <a:chExt cx="183375" cy="183350"/>
            </a:xfrm>
          </p:grpSpPr>
          <p:sp>
            <p:nvSpPr>
              <p:cNvPr id="209" name="Google Shape;209;p14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5"/>
          <p:cNvGrpSpPr/>
          <p:nvPr/>
        </p:nvGrpSpPr>
        <p:grpSpPr>
          <a:xfrm rot="10800000">
            <a:off x="-443237" y="-1292575"/>
            <a:ext cx="10265688" cy="7428532"/>
            <a:chOff x="-723621" y="-1071926"/>
            <a:chExt cx="10265688" cy="7428532"/>
          </a:xfrm>
        </p:grpSpPr>
        <p:sp>
          <p:nvSpPr>
            <p:cNvPr id="424" name="Google Shape;424;p25"/>
            <p:cNvSpPr/>
            <p:nvPr/>
          </p:nvSpPr>
          <p:spPr>
            <a:xfrm rot="750613">
              <a:off x="7310905" y="4666691"/>
              <a:ext cx="2149395" cy="990552"/>
            </a:xfrm>
            <a:custGeom>
              <a:avLst/>
              <a:gdLst/>
              <a:ahLst/>
              <a:cxnLst/>
              <a:rect l="l" t="t" r="r" b="b"/>
              <a:pathLst>
                <a:path w="57180" h="33061" extrusionOk="0">
                  <a:moveTo>
                    <a:pt x="32605" y="0"/>
                  </a:moveTo>
                  <a:cubicBezTo>
                    <a:pt x="30674" y="0"/>
                    <a:pt x="28598" y="132"/>
                    <a:pt x="26380" y="411"/>
                  </a:cubicBezTo>
                  <a:cubicBezTo>
                    <a:pt x="26380" y="411"/>
                    <a:pt x="1" y="4377"/>
                    <a:pt x="1689" y="19719"/>
                  </a:cubicBezTo>
                  <a:cubicBezTo>
                    <a:pt x="2769" y="29565"/>
                    <a:pt x="10848" y="33061"/>
                    <a:pt x="19900" y="33061"/>
                  </a:cubicBezTo>
                  <a:cubicBezTo>
                    <a:pt x="28994" y="33061"/>
                    <a:pt x="39070" y="29533"/>
                    <a:pt x="44019" y="25373"/>
                  </a:cubicBezTo>
                  <a:cubicBezTo>
                    <a:pt x="57180" y="14334"/>
                    <a:pt x="52755" y="0"/>
                    <a:pt x="32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-5400000">
              <a:off x="7007911" y="-304233"/>
              <a:ext cx="3054757" cy="1519371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-6674601">
              <a:off x="-803854" y="4320431"/>
              <a:ext cx="2310392" cy="1408535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rot="10800000">
            <a:off x="137855" y="88088"/>
            <a:ext cx="8745830" cy="4741811"/>
            <a:chOff x="215143" y="234133"/>
            <a:chExt cx="8745830" cy="4741811"/>
          </a:xfrm>
        </p:grpSpPr>
        <p:grpSp>
          <p:nvGrpSpPr>
            <p:cNvPr id="428" name="Google Shape;428;p25"/>
            <p:cNvGrpSpPr/>
            <p:nvPr/>
          </p:nvGrpSpPr>
          <p:grpSpPr>
            <a:xfrm>
              <a:off x="215143" y="234133"/>
              <a:ext cx="305411" cy="305369"/>
              <a:chOff x="2676475" y="4271000"/>
              <a:chExt cx="183375" cy="183350"/>
            </a:xfrm>
          </p:grpSpPr>
          <p:sp>
            <p:nvSpPr>
              <p:cNvPr id="429" name="Google Shape;429;p25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5"/>
            <p:cNvGrpSpPr/>
            <p:nvPr/>
          </p:nvGrpSpPr>
          <p:grpSpPr>
            <a:xfrm>
              <a:off x="1831129" y="4757340"/>
              <a:ext cx="247744" cy="218603"/>
              <a:chOff x="3089575" y="4372125"/>
              <a:chExt cx="186400" cy="164450"/>
            </a:xfrm>
          </p:grpSpPr>
          <p:sp>
            <p:nvSpPr>
              <p:cNvPr id="432" name="Google Shape;432;p25"/>
              <p:cNvSpPr/>
              <p:nvPr/>
            </p:nvSpPr>
            <p:spPr>
              <a:xfrm>
                <a:off x="3089575" y="4372125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>
                <a:off x="3135750" y="4407225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5"/>
            <p:cNvGrpSpPr/>
            <p:nvPr/>
          </p:nvGrpSpPr>
          <p:grpSpPr>
            <a:xfrm>
              <a:off x="8713229" y="2780790"/>
              <a:ext cx="247744" cy="218603"/>
              <a:chOff x="3106842" y="5287212"/>
              <a:chExt cx="186400" cy="164450"/>
            </a:xfrm>
          </p:grpSpPr>
          <p:sp>
            <p:nvSpPr>
              <p:cNvPr id="435" name="Google Shape;435;p25"/>
              <p:cNvSpPr/>
              <p:nvPr/>
            </p:nvSpPr>
            <p:spPr>
              <a:xfrm>
                <a:off x="3106842" y="5287212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153017" y="5322312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6"/>
          <p:cNvGrpSpPr/>
          <p:nvPr/>
        </p:nvGrpSpPr>
        <p:grpSpPr>
          <a:xfrm rot="10800000">
            <a:off x="-324878" y="-1125676"/>
            <a:ext cx="10384301" cy="6912986"/>
            <a:chOff x="-1003823" y="-736804"/>
            <a:chExt cx="10384301" cy="6912986"/>
          </a:xfrm>
        </p:grpSpPr>
        <p:sp>
          <p:nvSpPr>
            <p:cNvPr id="439" name="Google Shape;439;p26"/>
            <p:cNvSpPr/>
            <p:nvPr/>
          </p:nvSpPr>
          <p:spPr>
            <a:xfrm rot="302727">
              <a:off x="4261316" y="-541309"/>
              <a:ext cx="4489443" cy="990626"/>
            </a:xfrm>
            <a:custGeom>
              <a:avLst/>
              <a:gdLst/>
              <a:ahLst/>
              <a:cxnLst/>
              <a:rect l="l" t="t" r="r" b="b"/>
              <a:pathLst>
                <a:path w="57180" h="33061" extrusionOk="0">
                  <a:moveTo>
                    <a:pt x="32605" y="0"/>
                  </a:moveTo>
                  <a:cubicBezTo>
                    <a:pt x="30674" y="0"/>
                    <a:pt x="28598" y="132"/>
                    <a:pt x="26380" y="411"/>
                  </a:cubicBezTo>
                  <a:cubicBezTo>
                    <a:pt x="26380" y="411"/>
                    <a:pt x="1" y="4377"/>
                    <a:pt x="1689" y="19719"/>
                  </a:cubicBezTo>
                  <a:cubicBezTo>
                    <a:pt x="2769" y="29565"/>
                    <a:pt x="10848" y="33061"/>
                    <a:pt x="19900" y="33061"/>
                  </a:cubicBezTo>
                  <a:cubicBezTo>
                    <a:pt x="28994" y="33061"/>
                    <a:pt x="39070" y="29533"/>
                    <a:pt x="44019" y="25373"/>
                  </a:cubicBezTo>
                  <a:cubicBezTo>
                    <a:pt x="57180" y="14334"/>
                    <a:pt x="52755" y="0"/>
                    <a:pt x="32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7095200" y="3815857"/>
              <a:ext cx="2285278" cy="1281004"/>
            </a:xfrm>
            <a:custGeom>
              <a:avLst/>
              <a:gdLst/>
              <a:ahLst/>
              <a:cxnLst/>
              <a:rect l="l" t="t" r="r" b="b"/>
              <a:pathLst>
                <a:path w="55478" h="31098" extrusionOk="0">
                  <a:moveTo>
                    <a:pt x="38156" y="0"/>
                  </a:moveTo>
                  <a:cubicBezTo>
                    <a:pt x="37376" y="0"/>
                    <a:pt x="36566" y="97"/>
                    <a:pt x="35728" y="311"/>
                  </a:cubicBezTo>
                  <a:cubicBezTo>
                    <a:pt x="33196" y="967"/>
                    <a:pt x="31480" y="3302"/>
                    <a:pt x="30252" y="5609"/>
                  </a:cubicBezTo>
                  <a:cubicBezTo>
                    <a:pt x="29023" y="7916"/>
                    <a:pt x="28029" y="10439"/>
                    <a:pt x="26145" y="12239"/>
                  </a:cubicBezTo>
                  <a:cubicBezTo>
                    <a:pt x="23519" y="14724"/>
                    <a:pt x="19674" y="15380"/>
                    <a:pt x="16073" y="15634"/>
                  </a:cubicBezTo>
                  <a:cubicBezTo>
                    <a:pt x="12463" y="15896"/>
                    <a:pt x="8703" y="15906"/>
                    <a:pt x="5458" y="17490"/>
                  </a:cubicBezTo>
                  <a:cubicBezTo>
                    <a:pt x="910" y="19713"/>
                    <a:pt x="0" y="27187"/>
                    <a:pt x="1397" y="31097"/>
                  </a:cubicBezTo>
                  <a:lnTo>
                    <a:pt x="51276" y="31097"/>
                  </a:lnTo>
                  <a:cubicBezTo>
                    <a:pt x="54080" y="29231"/>
                    <a:pt x="55477" y="26727"/>
                    <a:pt x="54755" y="21588"/>
                  </a:cubicBezTo>
                  <a:cubicBezTo>
                    <a:pt x="53996" y="16206"/>
                    <a:pt x="52326" y="11189"/>
                    <a:pt x="49082" y="6828"/>
                  </a:cubicBezTo>
                  <a:cubicBezTo>
                    <a:pt x="47042" y="4097"/>
                    <a:pt x="43227" y="0"/>
                    <a:pt x="38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 rot="-5700476" flipH="1">
              <a:off x="-2126934" y="3338067"/>
              <a:ext cx="4079506" cy="1482831"/>
            </a:xfrm>
            <a:custGeom>
              <a:avLst/>
              <a:gdLst/>
              <a:ahLst/>
              <a:cxnLst/>
              <a:rect l="l" t="t" r="r" b="b"/>
              <a:pathLst>
                <a:path w="67510" h="27590" extrusionOk="0">
                  <a:moveTo>
                    <a:pt x="47080" y="0"/>
                  </a:moveTo>
                  <a:cubicBezTo>
                    <a:pt x="43052" y="0"/>
                    <a:pt x="38886" y="1196"/>
                    <a:pt x="37000" y="1692"/>
                  </a:cubicBezTo>
                  <a:cubicBezTo>
                    <a:pt x="34395" y="2376"/>
                    <a:pt x="32080" y="3458"/>
                    <a:pt x="29147" y="3458"/>
                  </a:cubicBezTo>
                  <a:cubicBezTo>
                    <a:pt x="28100" y="3458"/>
                    <a:pt x="26975" y="3320"/>
                    <a:pt x="25729" y="2977"/>
                  </a:cubicBezTo>
                  <a:cubicBezTo>
                    <a:pt x="21865" y="1913"/>
                    <a:pt x="19743" y="169"/>
                    <a:pt x="16403" y="169"/>
                  </a:cubicBezTo>
                  <a:cubicBezTo>
                    <a:pt x="15650" y="169"/>
                    <a:pt x="14834" y="258"/>
                    <a:pt x="13923" y="464"/>
                  </a:cubicBezTo>
                  <a:cubicBezTo>
                    <a:pt x="9074" y="1561"/>
                    <a:pt x="5811" y="4955"/>
                    <a:pt x="4151" y="9719"/>
                  </a:cubicBezTo>
                  <a:cubicBezTo>
                    <a:pt x="0" y="21599"/>
                    <a:pt x="11161" y="27589"/>
                    <a:pt x="18120" y="27589"/>
                  </a:cubicBezTo>
                  <a:cubicBezTo>
                    <a:pt x="19697" y="27589"/>
                    <a:pt x="21059" y="27281"/>
                    <a:pt x="21978" y="26664"/>
                  </a:cubicBezTo>
                  <a:cubicBezTo>
                    <a:pt x="27177" y="23170"/>
                    <a:pt x="28242" y="21584"/>
                    <a:pt x="31295" y="21584"/>
                  </a:cubicBezTo>
                  <a:cubicBezTo>
                    <a:pt x="33716" y="21584"/>
                    <a:pt x="37386" y="22581"/>
                    <a:pt x="45356" y="24414"/>
                  </a:cubicBezTo>
                  <a:cubicBezTo>
                    <a:pt x="46574" y="24694"/>
                    <a:pt x="47815" y="24831"/>
                    <a:pt x="49040" y="24831"/>
                  </a:cubicBezTo>
                  <a:cubicBezTo>
                    <a:pt x="58815" y="24831"/>
                    <a:pt x="67510" y="16124"/>
                    <a:pt x="54668" y="2574"/>
                  </a:cubicBezTo>
                  <a:cubicBezTo>
                    <a:pt x="52814" y="622"/>
                    <a:pt x="49983" y="0"/>
                    <a:pt x="47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6"/>
          <p:cNvGrpSpPr/>
          <p:nvPr/>
        </p:nvGrpSpPr>
        <p:grpSpPr>
          <a:xfrm rot="10800000">
            <a:off x="269976" y="225163"/>
            <a:ext cx="8570480" cy="4591211"/>
            <a:chOff x="215143" y="234133"/>
            <a:chExt cx="8570480" cy="4591211"/>
          </a:xfrm>
        </p:grpSpPr>
        <p:grpSp>
          <p:nvGrpSpPr>
            <p:cNvPr id="443" name="Google Shape;443;p26"/>
            <p:cNvGrpSpPr/>
            <p:nvPr/>
          </p:nvGrpSpPr>
          <p:grpSpPr>
            <a:xfrm>
              <a:off x="215143" y="234133"/>
              <a:ext cx="305411" cy="305369"/>
              <a:chOff x="2676475" y="4271000"/>
              <a:chExt cx="183375" cy="18335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2676475" y="4271000"/>
                <a:ext cx="18337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334" extrusionOk="0">
                    <a:moveTo>
                      <a:pt x="3668" y="1"/>
                    </a:moveTo>
                    <a:cubicBezTo>
                      <a:pt x="1642" y="1"/>
                      <a:pt x="1" y="1642"/>
                      <a:pt x="1" y="3667"/>
                    </a:cubicBezTo>
                    <a:cubicBezTo>
                      <a:pt x="1" y="5693"/>
                      <a:pt x="1642" y="7334"/>
                      <a:pt x="3668" y="7334"/>
                    </a:cubicBezTo>
                    <a:cubicBezTo>
                      <a:pt x="5693" y="7334"/>
                      <a:pt x="7334" y="5693"/>
                      <a:pt x="7334" y="3667"/>
                    </a:cubicBezTo>
                    <a:cubicBezTo>
                      <a:pt x="7334" y="1642"/>
                      <a:pt x="5693" y="1"/>
                      <a:pt x="3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2715650" y="4309925"/>
                <a:ext cx="1036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4165" extrusionOk="0">
                    <a:moveTo>
                      <a:pt x="1416" y="0"/>
                    </a:moveTo>
                    <a:lnTo>
                      <a:pt x="1416" y="1482"/>
                    </a:lnTo>
                    <a:lnTo>
                      <a:pt x="0" y="1482"/>
                    </a:lnTo>
                    <a:lnTo>
                      <a:pt x="0" y="2682"/>
                    </a:lnTo>
                    <a:lnTo>
                      <a:pt x="1416" y="2682"/>
                    </a:lnTo>
                    <a:lnTo>
                      <a:pt x="1416" y="4164"/>
                    </a:lnTo>
                    <a:lnTo>
                      <a:pt x="2738" y="4164"/>
                    </a:lnTo>
                    <a:lnTo>
                      <a:pt x="2738" y="2682"/>
                    </a:lnTo>
                    <a:lnTo>
                      <a:pt x="4145" y="2682"/>
                    </a:lnTo>
                    <a:lnTo>
                      <a:pt x="4145" y="1482"/>
                    </a:lnTo>
                    <a:lnTo>
                      <a:pt x="2738" y="1482"/>
                    </a:ln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6"/>
            <p:cNvGrpSpPr/>
            <p:nvPr/>
          </p:nvGrpSpPr>
          <p:grpSpPr>
            <a:xfrm>
              <a:off x="3267604" y="4606740"/>
              <a:ext cx="247744" cy="218603"/>
              <a:chOff x="4170363" y="4258832"/>
              <a:chExt cx="186400" cy="164450"/>
            </a:xfrm>
          </p:grpSpPr>
          <p:sp>
            <p:nvSpPr>
              <p:cNvPr id="447" name="Google Shape;447;p26"/>
              <p:cNvSpPr/>
              <p:nvPr/>
            </p:nvSpPr>
            <p:spPr>
              <a:xfrm>
                <a:off x="4170363" y="4258832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4216538" y="4293932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6"/>
            <p:cNvGrpSpPr/>
            <p:nvPr/>
          </p:nvGrpSpPr>
          <p:grpSpPr>
            <a:xfrm>
              <a:off x="8537879" y="1030965"/>
              <a:ext cx="247744" cy="218603"/>
              <a:chOff x="2974911" y="3970861"/>
              <a:chExt cx="186400" cy="164450"/>
            </a:xfrm>
          </p:grpSpPr>
          <p:sp>
            <p:nvSpPr>
              <p:cNvPr id="450" name="Google Shape;450;p26"/>
              <p:cNvSpPr/>
              <p:nvPr/>
            </p:nvSpPr>
            <p:spPr>
              <a:xfrm>
                <a:off x="2974911" y="3970861"/>
                <a:ext cx="18640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578" extrusionOk="0">
                    <a:moveTo>
                      <a:pt x="3725" y="0"/>
                    </a:moveTo>
                    <a:cubicBezTo>
                      <a:pt x="2437" y="0"/>
                      <a:pt x="1218" y="765"/>
                      <a:pt x="694" y="2032"/>
                    </a:cubicBezTo>
                    <a:cubicBezTo>
                      <a:pt x="0" y="3711"/>
                      <a:pt x="788" y="5633"/>
                      <a:pt x="2466" y="6327"/>
                    </a:cubicBezTo>
                    <a:cubicBezTo>
                      <a:pt x="2878" y="6497"/>
                      <a:pt x="3303" y="6578"/>
                      <a:pt x="3722" y="6578"/>
                    </a:cubicBezTo>
                    <a:cubicBezTo>
                      <a:pt x="5013" y="6578"/>
                      <a:pt x="6237" y="5813"/>
                      <a:pt x="6761" y="4546"/>
                    </a:cubicBezTo>
                    <a:cubicBezTo>
                      <a:pt x="7455" y="2867"/>
                      <a:pt x="6658" y="945"/>
                      <a:pt x="4979" y="251"/>
                    </a:cubicBezTo>
                    <a:cubicBezTo>
                      <a:pt x="4568" y="81"/>
                      <a:pt x="4143" y="0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3021086" y="4005961"/>
                <a:ext cx="928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723" extrusionOk="0">
                    <a:moveTo>
                      <a:pt x="1266" y="0"/>
                    </a:moveTo>
                    <a:lnTo>
                      <a:pt x="1266" y="1322"/>
                    </a:lnTo>
                    <a:lnTo>
                      <a:pt x="0" y="1322"/>
                    </a:lnTo>
                    <a:lnTo>
                      <a:pt x="0" y="2401"/>
                    </a:lnTo>
                    <a:lnTo>
                      <a:pt x="1266" y="2401"/>
                    </a:lnTo>
                    <a:lnTo>
                      <a:pt x="1266" y="3723"/>
                    </a:lnTo>
                    <a:lnTo>
                      <a:pt x="2448" y="3723"/>
                    </a:lnTo>
                    <a:lnTo>
                      <a:pt x="2448" y="2401"/>
                    </a:lnTo>
                    <a:lnTo>
                      <a:pt x="3714" y="2401"/>
                    </a:lnTo>
                    <a:lnTo>
                      <a:pt x="3714" y="1322"/>
                    </a:lnTo>
                    <a:lnTo>
                      <a:pt x="2448" y="1322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2061888" y="898138"/>
            <a:ext cx="5020200" cy="21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 Management </a:t>
            </a:r>
            <a:br>
              <a:rPr lang="en" dirty="0"/>
            </a:br>
            <a:r>
              <a:rPr lang="en" dirty="0"/>
              <a:t>System</a:t>
            </a:r>
            <a:br>
              <a:rPr lang="en" dirty="0"/>
            </a:b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488500" y="3076438"/>
            <a:ext cx="4167000" cy="785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 you Looking for about perfect System </a:t>
            </a:r>
            <a:r>
              <a:rPr lang="en-US" dirty="0"/>
              <a:t>🥸?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Go..</a:t>
            </a:r>
            <a:endParaRPr dirty="0"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7012550" y="1049039"/>
            <a:ext cx="1833225" cy="3696411"/>
            <a:chOff x="7012550" y="1049039"/>
            <a:chExt cx="1833225" cy="3696411"/>
          </a:xfrm>
        </p:grpSpPr>
        <p:sp>
          <p:nvSpPr>
            <p:cNvPr id="465" name="Google Shape;465;p30"/>
            <p:cNvSpPr/>
            <p:nvPr/>
          </p:nvSpPr>
          <p:spPr>
            <a:xfrm>
              <a:off x="7012550" y="4523150"/>
              <a:ext cx="1659300" cy="222300"/>
            </a:xfrm>
            <a:prstGeom prst="ellipse">
              <a:avLst/>
            </a:prstGeom>
            <a:solidFill>
              <a:srgbClr val="253A4B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0"/>
            <p:cNvGrpSpPr/>
            <p:nvPr/>
          </p:nvGrpSpPr>
          <p:grpSpPr>
            <a:xfrm>
              <a:off x="7186415" y="1049039"/>
              <a:ext cx="1659361" cy="3614826"/>
              <a:chOff x="3046197" y="325804"/>
              <a:chExt cx="2169666" cy="4726498"/>
            </a:xfrm>
          </p:grpSpPr>
          <p:sp>
            <p:nvSpPr>
              <p:cNvPr id="467" name="Google Shape;467;p30"/>
              <p:cNvSpPr/>
              <p:nvPr/>
            </p:nvSpPr>
            <p:spPr>
              <a:xfrm>
                <a:off x="4241676" y="4849739"/>
                <a:ext cx="552422" cy="202562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2617" extrusionOk="0">
                    <a:moveTo>
                      <a:pt x="479" y="0"/>
                    </a:moveTo>
                    <a:cubicBezTo>
                      <a:pt x="1" y="291"/>
                      <a:pt x="104" y="2504"/>
                      <a:pt x="104" y="2504"/>
                    </a:cubicBezTo>
                    <a:lnTo>
                      <a:pt x="1660" y="2504"/>
                    </a:lnTo>
                    <a:lnTo>
                      <a:pt x="1660" y="2072"/>
                    </a:lnTo>
                    <a:cubicBezTo>
                      <a:pt x="1660" y="2072"/>
                      <a:pt x="5689" y="2617"/>
                      <a:pt x="6535" y="2617"/>
                    </a:cubicBezTo>
                    <a:cubicBezTo>
                      <a:pt x="6549" y="2617"/>
                      <a:pt x="6562" y="2617"/>
                      <a:pt x="6574" y="2616"/>
                    </a:cubicBezTo>
                    <a:cubicBezTo>
                      <a:pt x="6912" y="2607"/>
                      <a:pt x="7043" y="2494"/>
                      <a:pt x="7090" y="2344"/>
                    </a:cubicBezTo>
                    <a:cubicBezTo>
                      <a:pt x="7137" y="2148"/>
                      <a:pt x="7052" y="1951"/>
                      <a:pt x="6874" y="1857"/>
                    </a:cubicBezTo>
                    <a:lnTo>
                      <a:pt x="5355" y="1013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4279449" y="4311872"/>
                <a:ext cx="376795" cy="649097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8386" extrusionOk="0">
                    <a:moveTo>
                      <a:pt x="0" y="0"/>
                    </a:moveTo>
                    <a:lnTo>
                      <a:pt x="206" y="6377"/>
                    </a:lnTo>
                    <a:lnTo>
                      <a:pt x="0" y="6949"/>
                    </a:lnTo>
                    <a:cubicBezTo>
                      <a:pt x="0" y="6949"/>
                      <a:pt x="1463" y="7709"/>
                      <a:pt x="2626" y="8215"/>
                    </a:cubicBezTo>
                    <a:cubicBezTo>
                      <a:pt x="2918" y="8339"/>
                      <a:pt x="3203" y="8385"/>
                      <a:pt x="3467" y="8385"/>
                    </a:cubicBezTo>
                    <a:cubicBezTo>
                      <a:pt x="4264" y="8385"/>
                      <a:pt x="4867" y="7962"/>
                      <a:pt x="4867" y="7962"/>
                    </a:cubicBezTo>
                    <a:lnTo>
                      <a:pt x="2185" y="6677"/>
                    </a:lnTo>
                    <a:lnTo>
                      <a:pt x="2185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3046197" y="4849739"/>
                <a:ext cx="551725" cy="202562"/>
              </a:xfrm>
              <a:custGeom>
                <a:avLst/>
                <a:gdLst/>
                <a:ahLst/>
                <a:cxnLst/>
                <a:rect l="l" t="t" r="r" b="b"/>
                <a:pathLst>
                  <a:path w="7128" h="2617" extrusionOk="0">
                    <a:moveTo>
                      <a:pt x="6659" y="0"/>
                    </a:moveTo>
                    <a:lnTo>
                      <a:pt x="1783" y="1013"/>
                    </a:lnTo>
                    <a:lnTo>
                      <a:pt x="254" y="1857"/>
                    </a:lnTo>
                    <a:cubicBezTo>
                      <a:pt x="85" y="1951"/>
                      <a:pt x="1" y="2148"/>
                      <a:pt x="48" y="2344"/>
                    </a:cubicBezTo>
                    <a:cubicBezTo>
                      <a:pt x="85" y="2494"/>
                      <a:pt x="217" y="2607"/>
                      <a:pt x="554" y="2616"/>
                    </a:cubicBezTo>
                    <a:cubicBezTo>
                      <a:pt x="567" y="2617"/>
                      <a:pt x="580" y="2617"/>
                      <a:pt x="594" y="2617"/>
                    </a:cubicBezTo>
                    <a:cubicBezTo>
                      <a:pt x="1449" y="2617"/>
                      <a:pt x="5468" y="2072"/>
                      <a:pt x="5468" y="2072"/>
                    </a:cubicBezTo>
                    <a:lnTo>
                      <a:pt x="5468" y="2523"/>
                    </a:lnTo>
                    <a:lnTo>
                      <a:pt x="7006" y="2504"/>
                    </a:lnTo>
                    <a:cubicBezTo>
                      <a:pt x="7006" y="2504"/>
                      <a:pt x="7128" y="291"/>
                      <a:pt x="66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3184128" y="4311872"/>
                <a:ext cx="484230" cy="649407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8390" extrusionOk="0">
                    <a:moveTo>
                      <a:pt x="6255" y="0"/>
                    </a:moveTo>
                    <a:lnTo>
                      <a:pt x="4070" y="141"/>
                    </a:lnTo>
                    <a:lnTo>
                      <a:pt x="2654" y="6687"/>
                    </a:lnTo>
                    <a:lnTo>
                      <a:pt x="1" y="7962"/>
                    </a:lnTo>
                    <a:cubicBezTo>
                      <a:pt x="1" y="7962"/>
                      <a:pt x="602" y="8389"/>
                      <a:pt x="1397" y="8389"/>
                    </a:cubicBezTo>
                    <a:cubicBezTo>
                      <a:pt x="1662" y="8389"/>
                      <a:pt x="1949" y="8342"/>
                      <a:pt x="2242" y="8215"/>
                    </a:cubicBezTo>
                    <a:cubicBezTo>
                      <a:pt x="3405" y="7709"/>
                      <a:pt x="4867" y="6949"/>
                      <a:pt x="4867" y="6949"/>
                    </a:cubicBezTo>
                    <a:lnTo>
                      <a:pt x="4652" y="6377"/>
                    </a:lnTo>
                    <a:lnTo>
                      <a:pt x="6255" y="0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3412775" y="2007379"/>
                <a:ext cx="1152678" cy="2649333"/>
              </a:xfrm>
              <a:custGeom>
                <a:avLst/>
                <a:gdLst/>
                <a:ahLst/>
                <a:cxnLst/>
                <a:rect l="l" t="t" r="r" b="b"/>
                <a:pathLst>
                  <a:path w="14892" h="34228" extrusionOk="0">
                    <a:moveTo>
                      <a:pt x="12022" y="0"/>
                    </a:moveTo>
                    <a:lnTo>
                      <a:pt x="6902" y="488"/>
                    </a:lnTo>
                    <a:cubicBezTo>
                      <a:pt x="6002" y="1594"/>
                      <a:pt x="5383" y="3695"/>
                      <a:pt x="4858" y="4951"/>
                    </a:cubicBezTo>
                    <a:cubicBezTo>
                      <a:pt x="4248" y="6414"/>
                      <a:pt x="3826" y="7952"/>
                      <a:pt x="3583" y="9518"/>
                    </a:cubicBezTo>
                    <a:lnTo>
                      <a:pt x="0" y="33899"/>
                    </a:lnTo>
                    <a:lnTo>
                      <a:pt x="3086" y="34228"/>
                    </a:lnTo>
                    <a:lnTo>
                      <a:pt x="9050" y="7258"/>
                    </a:lnTo>
                    <a:lnTo>
                      <a:pt x="9481" y="7286"/>
                    </a:lnTo>
                    <a:lnTo>
                      <a:pt x="10531" y="34218"/>
                    </a:lnTo>
                    <a:lnTo>
                      <a:pt x="13832" y="34218"/>
                    </a:lnTo>
                    <a:cubicBezTo>
                      <a:pt x="13832" y="34218"/>
                      <a:pt x="14742" y="13607"/>
                      <a:pt x="14817" y="9265"/>
                    </a:cubicBezTo>
                    <a:cubicBezTo>
                      <a:pt x="14892" y="4923"/>
                      <a:pt x="12022" y="0"/>
                      <a:pt x="12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4023170" y="2535029"/>
                <a:ext cx="123534" cy="3637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70" fill="none" extrusionOk="0">
                    <a:moveTo>
                      <a:pt x="1" y="0"/>
                    </a:moveTo>
                    <a:lnTo>
                      <a:pt x="1595" y="469"/>
                    </a:lnTo>
                  </a:path>
                </a:pathLst>
              </a:custGeom>
              <a:noFill/>
              <a:ln w="28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3672614" y="2006605"/>
                <a:ext cx="892141" cy="85514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1048" extrusionOk="0">
                    <a:moveTo>
                      <a:pt x="8665" y="1"/>
                    </a:moveTo>
                    <a:lnTo>
                      <a:pt x="3545" y="488"/>
                    </a:lnTo>
                    <a:cubicBezTo>
                      <a:pt x="2645" y="1595"/>
                      <a:pt x="2026" y="3695"/>
                      <a:pt x="1501" y="4952"/>
                    </a:cubicBezTo>
                    <a:cubicBezTo>
                      <a:pt x="891" y="6415"/>
                      <a:pt x="469" y="7953"/>
                      <a:pt x="226" y="9519"/>
                    </a:cubicBezTo>
                    <a:lnTo>
                      <a:pt x="1" y="11047"/>
                    </a:lnTo>
                    <a:lnTo>
                      <a:pt x="4896" y="10888"/>
                    </a:lnTo>
                    <a:lnTo>
                      <a:pt x="5693" y="7259"/>
                    </a:lnTo>
                    <a:lnTo>
                      <a:pt x="6124" y="7287"/>
                    </a:lnTo>
                    <a:lnTo>
                      <a:pt x="6265" y="10850"/>
                    </a:lnTo>
                    <a:lnTo>
                      <a:pt x="11413" y="10850"/>
                    </a:lnTo>
                    <a:cubicBezTo>
                      <a:pt x="11432" y="10203"/>
                      <a:pt x="11451" y="9669"/>
                      <a:pt x="11451" y="9266"/>
                    </a:cubicBezTo>
                    <a:cubicBezTo>
                      <a:pt x="11526" y="4924"/>
                      <a:pt x="8665" y="1"/>
                      <a:pt x="8665" y="1"/>
                    </a:cubicBezTo>
                    <a:close/>
                  </a:path>
                </a:pathLst>
              </a:custGeom>
              <a:solidFill>
                <a:srgbClr val="253A4B">
                  <a:alpha val="45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4023170" y="2535029"/>
                <a:ext cx="123534" cy="3637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70" fill="none" extrusionOk="0">
                    <a:moveTo>
                      <a:pt x="1" y="0"/>
                    </a:moveTo>
                    <a:lnTo>
                      <a:pt x="1595" y="469"/>
                    </a:lnTo>
                  </a:path>
                </a:pathLst>
              </a:custGeom>
              <a:noFill/>
              <a:ln w="28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3928120" y="481783"/>
                <a:ext cx="242502" cy="341113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407" extrusionOk="0">
                    <a:moveTo>
                      <a:pt x="2765" y="0"/>
                    </a:moveTo>
                    <a:cubicBezTo>
                      <a:pt x="1980" y="0"/>
                      <a:pt x="202" y="210"/>
                      <a:pt x="85" y="2099"/>
                    </a:cubicBezTo>
                    <a:lnTo>
                      <a:pt x="0" y="3759"/>
                    </a:lnTo>
                    <a:lnTo>
                      <a:pt x="2823" y="4406"/>
                    </a:lnTo>
                    <a:lnTo>
                      <a:pt x="3133" y="17"/>
                    </a:lnTo>
                    <a:cubicBezTo>
                      <a:pt x="3133" y="17"/>
                      <a:pt x="2989" y="0"/>
                      <a:pt x="2765" y="0"/>
                    </a:cubicBez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0"/>
              <p:cNvSpPr/>
              <p:nvPr/>
            </p:nvSpPr>
            <p:spPr>
              <a:xfrm>
                <a:off x="3881756" y="610813"/>
                <a:ext cx="533458" cy="41023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5300" extrusionOk="0">
                    <a:moveTo>
                      <a:pt x="6160" y="1"/>
                    </a:moveTo>
                    <a:lnTo>
                      <a:pt x="656" y="1361"/>
                    </a:lnTo>
                    <a:cubicBezTo>
                      <a:pt x="562" y="2523"/>
                      <a:pt x="449" y="3424"/>
                      <a:pt x="215" y="4071"/>
                    </a:cubicBezTo>
                    <a:cubicBezTo>
                      <a:pt x="1" y="4666"/>
                      <a:pt x="443" y="5299"/>
                      <a:pt x="1082" y="5299"/>
                    </a:cubicBezTo>
                    <a:cubicBezTo>
                      <a:pt x="1087" y="5299"/>
                      <a:pt x="1092" y="5299"/>
                      <a:pt x="1096" y="5299"/>
                    </a:cubicBezTo>
                    <a:lnTo>
                      <a:pt x="5954" y="5299"/>
                    </a:lnTo>
                    <a:cubicBezTo>
                      <a:pt x="6470" y="5299"/>
                      <a:pt x="6892" y="4877"/>
                      <a:pt x="6882" y="4352"/>
                    </a:cubicBezTo>
                    <a:cubicBezTo>
                      <a:pt x="6807" y="1361"/>
                      <a:pt x="6160" y="1"/>
                      <a:pt x="6160" y="1"/>
                    </a:cubicBez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0"/>
              <p:cNvSpPr/>
              <p:nvPr/>
            </p:nvSpPr>
            <p:spPr>
              <a:xfrm>
                <a:off x="3937563" y="482944"/>
                <a:ext cx="445761" cy="427184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5519" extrusionOk="0">
                    <a:moveTo>
                      <a:pt x="2903" y="1"/>
                    </a:moveTo>
                    <a:cubicBezTo>
                      <a:pt x="1389" y="1"/>
                      <a:pt x="112" y="1262"/>
                      <a:pt x="57" y="2712"/>
                    </a:cubicBezTo>
                    <a:cubicBezTo>
                      <a:pt x="0" y="4203"/>
                      <a:pt x="1219" y="5460"/>
                      <a:pt x="2786" y="5516"/>
                    </a:cubicBezTo>
                    <a:cubicBezTo>
                      <a:pt x="2822" y="5518"/>
                      <a:pt x="2858" y="5518"/>
                      <a:pt x="2894" y="5518"/>
                    </a:cubicBezTo>
                    <a:cubicBezTo>
                      <a:pt x="4402" y="5518"/>
                      <a:pt x="5647" y="4375"/>
                      <a:pt x="5702" y="2928"/>
                    </a:cubicBezTo>
                    <a:cubicBezTo>
                      <a:pt x="5758" y="1437"/>
                      <a:pt x="4567" y="59"/>
                      <a:pt x="3001" y="2"/>
                    </a:cubicBezTo>
                    <a:cubicBezTo>
                      <a:pt x="2968" y="1"/>
                      <a:pt x="2935" y="1"/>
                      <a:pt x="2903" y="1"/>
                    </a:cubicBez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3901338" y="709423"/>
                <a:ext cx="133519" cy="113549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467" extrusionOk="0">
                    <a:moveTo>
                      <a:pt x="904" y="0"/>
                    </a:moveTo>
                    <a:cubicBezTo>
                      <a:pt x="392" y="0"/>
                      <a:pt x="0" y="549"/>
                      <a:pt x="253" y="1062"/>
                    </a:cubicBezTo>
                    <a:cubicBezTo>
                      <a:pt x="385" y="1334"/>
                      <a:pt x="642" y="1467"/>
                      <a:pt x="901" y="1467"/>
                    </a:cubicBezTo>
                    <a:cubicBezTo>
                      <a:pt x="1194" y="1467"/>
                      <a:pt x="1489" y="1297"/>
                      <a:pt x="1603" y="968"/>
                    </a:cubicBezTo>
                    <a:cubicBezTo>
                      <a:pt x="1725" y="593"/>
                      <a:pt x="1528" y="171"/>
                      <a:pt x="1144" y="40"/>
                    </a:cubicBezTo>
                    <a:cubicBezTo>
                      <a:pt x="1062" y="13"/>
                      <a:pt x="982" y="0"/>
                      <a:pt x="904" y="0"/>
                    </a:cubicBez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4090742" y="787909"/>
                <a:ext cx="159759" cy="331128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4278" extrusionOk="0">
                    <a:moveTo>
                      <a:pt x="1435" y="1"/>
                    </a:moveTo>
                    <a:lnTo>
                      <a:pt x="38" y="1492"/>
                    </a:lnTo>
                    <a:lnTo>
                      <a:pt x="0" y="4277"/>
                    </a:lnTo>
                    <a:lnTo>
                      <a:pt x="2063" y="4230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4092135" y="888841"/>
                <a:ext cx="110453" cy="121986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576" extrusionOk="0">
                    <a:moveTo>
                      <a:pt x="1426" y="0"/>
                    </a:moveTo>
                    <a:lnTo>
                      <a:pt x="20" y="188"/>
                    </a:lnTo>
                    <a:lnTo>
                      <a:pt x="1" y="1576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3938259" y="522574"/>
                <a:ext cx="350169" cy="421302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5443" extrusionOk="0">
                    <a:moveTo>
                      <a:pt x="2328" y="0"/>
                    </a:moveTo>
                    <a:cubicBezTo>
                      <a:pt x="1869" y="0"/>
                      <a:pt x="1384" y="177"/>
                      <a:pt x="948" y="541"/>
                    </a:cubicBezTo>
                    <a:cubicBezTo>
                      <a:pt x="770" y="691"/>
                      <a:pt x="451" y="1122"/>
                      <a:pt x="395" y="1356"/>
                    </a:cubicBezTo>
                    <a:cubicBezTo>
                      <a:pt x="216" y="2050"/>
                      <a:pt x="1" y="3101"/>
                      <a:pt x="198" y="3851"/>
                    </a:cubicBezTo>
                    <a:cubicBezTo>
                      <a:pt x="423" y="4702"/>
                      <a:pt x="894" y="5442"/>
                      <a:pt x="1855" y="5442"/>
                    </a:cubicBezTo>
                    <a:cubicBezTo>
                      <a:pt x="1973" y="5442"/>
                      <a:pt x="2099" y="5431"/>
                      <a:pt x="2233" y="5408"/>
                    </a:cubicBezTo>
                    <a:cubicBezTo>
                      <a:pt x="2233" y="5408"/>
                      <a:pt x="3667" y="5286"/>
                      <a:pt x="4071" y="3382"/>
                    </a:cubicBezTo>
                    <a:cubicBezTo>
                      <a:pt x="4524" y="1184"/>
                      <a:pt x="3514" y="0"/>
                      <a:pt x="2328" y="0"/>
                    </a:cubicBez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4006528" y="756406"/>
                <a:ext cx="27633" cy="4760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15" extrusionOk="0">
                    <a:moveTo>
                      <a:pt x="211" y="1"/>
                    </a:moveTo>
                    <a:cubicBezTo>
                      <a:pt x="198" y="1"/>
                      <a:pt x="188" y="10"/>
                      <a:pt x="188" y="23"/>
                    </a:cubicBezTo>
                    <a:lnTo>
                      <a:pt x="10" y="520"/>
                    </a:lnTo>
                    <a:cubicBezTo>
                      <a:pt x="0" y="530"/>
                      <a:pt x="0" y="539"/>
                      <a:pt x="10" y="549"/>
                    </a:cubicBezTo>
                    <a:cubicBezTo>
                      <a:pt x="10" y="558"/>
                      <a:pt x="19" y="558"/>
                      <a:pt x="28" y="567"/>
                    </a:cubicBezTo>
                    <a:lnTo>
                      <a:pt x="319" y="614"/>
                    </a:lnTo>
                    <a:cubicBezTo>
                      <a:pt x="338" y="614"/>
                      <a:pt x="357" y="605"/>
                      <a:pt x="357" y="586"/>
                    </a:cubicBezTo>
                    <a:cubicBezTo>
                      <a:pt x="357" y="567"/>
                      <a:pt x="347" y="549"/>
                      <a:pt x="328" y="549"/>
                    </a:cubicBezTo>
                    <a:lnTo>
                      <a:pt x="75" y="502"/>
                    </a:lnTo>
                    <a:lnTo>
                      <a:pt x="244" y="42"/>
                    </a:lnTo>
                    <a:cubicBezTo>
                      <a:pt x="253" y="33"/>
                      <a:pt x="244" y="14"/>
                      <a:pt x="225" y="5"/>
                    </a:cubicBezTo>
                    <a:cubicBezTo>
                      <a:pt x="220" y="2"/>
                      <a:pt x="215" y="1"/>
                      <a:pt x="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4075494" y="726219"/>
                <a:ext cx="32741" cy="2747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55" extrusionOk="0">
                    <a:moveTo>
                      <a:pt x="244" y="1"/>
                    </a:moveTo>
                    <a:cubicBezTo>
                      <a:pt x="85" y="1"/>
                      <a:pt x="0" y="188"/>
                      <a:pt x="113" y="301"/>
                    </a:cubicBezTo>
                    <a:cubicBezTo>
                      <a:pt x="150" y="338"/>
                      <a:pt x="196" y="355"/>
                      <a:pt x="241" y="355"/>
                    </a:cubicBezTo>
                    <a:cubicBezTo>
                      <a:pt x="334" y="355"/>
                      <a:pt x="422" y="286"/>
                      <a:pt x="422" y="179"/>
                    </a:cubicBezTo>
                    <a:cubicBezTo>
                      <a:pt x="422" y="76"/>
                      <a:pt x="338" y="1"/>
                      <a:pt x="2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3967285" y="721885"/>
                <a:ext cx="29877" cy="2608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37" extrusionOk="0">
                    <a:moveTo>
                      <a:pt x="226" y="1"/>
                    </a:moveTo>
                    <a:cubicBezTo>
                      <a:pt x="76" y="1"/>
                      <a:pt x="1" y="179"/>
                      <a:pt x="104" y="282"/>
                    </a:cubicBezTo>
                    <a:cubicBezTo>
                      <a:pt x="138" y="319"/>
                      <a:pt x="181" y="336"/>
                      <a:pt x="223" y="336"/>
                    </a:cubicBezTo>
                    <a:cubicBezTo>
                      <a:pt x="306" y="336"/>
                      <a:pt x="385" y="269"/>
                      <a:pt x="385" y="169"/>
                    </a:cubicBezTo>
                    <a:cubicBezTo>
                      <a:pt x="385" y="76"/>
                      <a:pt x="310" y="1"/>
                      <a:pt x="2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3946232" y="644482"/>
                <a:ext cx="66876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82" extrusionOk="0">
                    <a:moveTo>
                      <a:pt x="533" y="1"/>
                    </a:moveTo>
                    <a:cubicBezTo>
                      <a:pt x="505" y="1"/>
                      <a:pt x="475" y="2"/>
                      <a:pt x="442" y="7"/>
                    </a:cubicBezTo>
                    <a:cubicBezTo>
                      <a:pt x="282" y="25"/>
                      <a:pt x="142" y="100"/>
                      <a:pt x="29" y="213"/>
                    </a:cubicBezTo>
                    <a:cubicBezTo>
                      <a:pt x="1" y="250"/>
                      <a:pt x="1" y="297"/>
                      <a:pt x="29" y="335"/>
                    </a:cubicBezTo>
                    <a:cubicBezTo>
                      <a:pt x="61" y="367"/>
                      <a:pt x="102" y="381"/>
                      <a:pt x="142" y="381"/>
                    </a:cubicBezTo>
                    <a:cubicBezTo>
                      <a:pt x="161" y="381"/>
                      <a:pt x="180" y="378"/>
                      <a:pt x="198" y="372"/>
                    </a:cubicBezTo>
                    <a:cubicBezTo>
                      <a:pt x="329" y="335"/>
                      <a:pt x="470" y="316"/>
                      <a:pt x="610" y="297"/>
                    </a:cubicBezTo>
                    <a:cubicBezTo>
                      <a:pt x="864" y="269"/>
                      <a:pt x="798" y="119"/>
                      <a:pt x="798" y="119"/>
                    </a:cubicBezTo>
                    <a:cubicBezTo>
                      <a:pt x="798" y="119"/>
                      <a:pt x="754" y="1"/>
                      <a:pt x="533" y="1"/>
                    </a:cubicBez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4065277" y="643012"/>
                <a:ext cx="96676" cy="33206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429" extrusionOk="0">
                    <a:moveTo>
                      <a:pt x="409" y="1"/>
                    </a:moveTo>
                    <a:cubicBezTo>
                      <a:pt x="128" y="1"/>
                      <a:pt x="76" y="119"/>
                      <a:pt x="76" y="119"/>
                    </a:cubicBezTo>
                    <a:cubicBezTo>
                      <a:pt x="76" y="119"/>
                      <a:pt x="1" y="269"/>
                      <a:pt x="320" y="297"/>
                    </a:cubicBezTo>
                    <a:cubicBezTo>
                      <a:pt x="545" y="326"/>
                      <a:pt x="770" y="363"/>
                      <a:pt x="995" y="419"/>
                    </a:cubicBezTo>
                    <a:cubicBezTo>
                      <a:pt x="1019" y="425"/>
                      <a:pt x="1042" y="428"/>
                      <a:pt x="1066" y="428"/>
                    </a:cubicBezTo>
                    <a:cubicBezTo>
                      <a:pt x="1116" y="428"/>
                      <a:pt x="1166" y="414"/>
                      <a:pt x="1211" y="382"/>
                    </a:cubicBezTo>
                    <a:cubicBezTo>
                      <a:pt x="1248" y="354"/>
                      <a:pt x="1248" y="288"/>
                      <a:pt x="1211" y="260"/>
                    </a:cubicBezTo>
                    <a:cubicBezTo>
                      <a:pt x="1004" y="119"/>
                      <a:pt x="770" y="35"/>
                      <a:pt x="526" y="7"/>
                    </a:cubicBezTo>
                    <a:cubicBezTo>
                      <a:pt x="483" y="3"/>
                      <a:pt x="444" y="1"/>
                      <a:pt x="409" y="1"/>
                    </a:cubicBez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4017364" y="825681"/>
                <a:ext cx="69043" cy="1385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79" fill="none" extrusionOk="0">
                    <a:moveTo>
                      <a:pt x="1" y="132"/>
                    </a:moveTo>
                    <a:cubicBezTo>
                      <a:pt x="310" y="179"/>
                      <a:pt x="620" y="132"/>
                      <a:pt x="892" y="1"/>
                    </a:cubicBezTo>
                  </a:path>
                </a:pathLst>
              </a:custGeom>
              <a:solidFill>
                <a:schemeClr val="accent4"/>
              </a:solidFill>
              <a:ln w="1400" cap="rnd" cmpd="sng">
                <a:solidFill>
                  <a:srgbClr val="1F00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4212651" y="631169"/>
                <a:ext cx="138705" cy="147374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904" extrusionOk="0">
                    <a:moveTo>
                      <a:pt x="291" y="0"/>
                    </a:moveTo>
                    <a:lnTo>
                      <a:pt x="0" y="1904"/>
                    </a:lnTo>
                    <a:lnTo>
                      <a:pt x="0" y="1904"/>
                    </a:lnTo>
                    <a:lnTo>
                      <a:pt x="1792" y="582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4047861" y="520484"/>
                <a:ext cx="299161" cy="195674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2528" extrusionOk="0">
                    <a:moveTo>
                      <a:pt x="884" y="1"/>
                    </a:moveTo>
                    <a:cubicBezTo>
                      <a:pt x="380" y="1"/>
                      <a:pt x="1" y="89"/>
                      <a:pt x="1" y="89"/>
                    </a:cubicBezTo>
                    <a:cubicBezTo>
                      <a:pt x="1" y="89"/>
                      <a:pt x="1014" y="1871"/>
                      <a:pt x="3030" y="2528"/>
                    </a:cubicBezTo>
                    <a:cubicBezTo>
                      <a:pt x="3030" y="2528"/>
                      <a:pt x="3864" y="2481"/>
                      <a:pt x="3030" y="1027"/>
                    </a:cubicBezTo>
                    <a:cubicBezTo>
                      <a:pt x="2547" y="177"/>
                      <a:pt x="1593" y="1"/>
                      <a:pt x="884" y="1"/>
                    </a:cubicBez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3309675" y="1065240"/>
                <a:ext cx="598941" cy="958166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12379" extrusionOk="0">
                    <a:moveTo>
                      <a:pt x="7737" y="0"/>
                    </a:moveTo>
                    <a:lnTo>
                      <a:pt x="7737" y="0"/>
                    </a:lnTo>
                    <a:cubicBezTo>
                      <a:pt x="7737" y="0"/>
                      <a:pt x="4502" y="150"/>
                      <a:pt x="3499" y="3357"/>
                    </a:cubicBezTo>
                    <a:cubicBezTo>
                      <a:pt x="2495" y="6564"/>
                      <a:pt x="1" y="10390"/>
                      <a:pt x="2955" y="12378"/>
                    </a:cubicBezTo>
                    <a:lnTo>
                      <a:pt x="6424" y="10306"/>
                    </a:lnTo>
                    <a:lnTo>
                      <a:pt x="7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3891121" y="1110908"/>
                <a:ext cx="468208" cy="953134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12314" extrusionOk="0">
                    <a:moveTo>
                      <a:pt x="0" y="1"/>
                    </a:moveTo>
                    <a:lnTo>
                      <a:pt x="0" y="12313"/>
                    </a:lnTo>
                    <a:lnTo>
                      <a:pt x="6049" y="12313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>
                <a:off x="3855516" y="1031106"/>
                <a:ext cx="510392" cy="95205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1230" extrusionOk="0">
                    <a:moveTo>
                      <a:pt x="5149" y="0"/>
                    </a:moveTo>
                    <a:lnTo>
                      <a:pt x="2458" y="57"/>
                    </a:lnTo>
                    <a:lnTo>
                      <a:pt x="1060" y="338"/>
                    </a:lnTo>
                    <a:cubicBezTo>
                      <a:pt x="1060" y="338"/>
                      <a:pt x="1" y="854"/>
                      <a:pt x="3030" y="1173"/>
                    </a:cubicBezTo>
                    <a:cubicBezTo>
                      <a:pt x="3409" y="1212"/>
                      <a:pt x="3750" y="1230"/>
                      <a:pt x="4055" y="1230"/>
                    </a:cubicBezTo>
                    <a:cubicBezTo>
                      <a:pt x="6191" y="1230"/>
                      <a:pt x="6593" y="375"/>
                      <a:pt x="6593" y="375"/>
                    </a:cubicBezTo>
                    <a:lnTo>
                      <a:pt x="5149" y="0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4107383" y="1038382"/>
                <a:ext cx="536477" cy="1731881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22375" extrusionOk="0">
                    <a:moveTo>
                      <a:pt x="2233" y="0"/>
                    </a:moveTo>
                    <a:cubicBezTo>
                      <a:pt x="1557" y="1041"/>
                      <a:pt x="967" y="2138"/>
                      <a:pt x="479" y="3292"/>
                    </a:cubicBezTo>
                    <a:cubicBezTo>
                      <a:pt x="479" y="3292"/>
                      <a:pt x="1" y="11647"/>
                      <a:pt x="263" y="22375"/>
                    </a:cubicBezTo>
                    <a:lnTo>
                      <a:pt x="6931" y="22375"/>
                    </a:lnTo>
                    <a:lnTo>
                      <a:pt x="5121" y="10418"/>
                    </a:lnTo>
                    <a:lnTo>
                      <a:pt x="6105" y="2110"/>
                    </a:lnTo>
                    <a:cubicBezTo>
                      <a:pt x="6180" y="1501"/>
                      <a:pt x="5796" y="928"/>
                      <a:pt x="5215" y="760"/>
                    </a:cubicBezTo>
                    <a:lnTo>
                      <a:pt x="2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3635616" y="1035440"/>
                <a:ext cx="558227" cy="1734822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22413" extrusionOk="0">
                    <a:moveTo>
                      <a:pt x="5299" y="1"/>
                    </a:moveTo>
                    <a:lnTo>
                      <a:pt x="3067" y="460"/>
                    </a:lnTo>
                    <a:cubicBezTo>
                      <a:pt x="2645" y="544"/>
                      <a:pt x="2354" y="910"/>
                      <a:pt x="2363" y="1342"/>
                    </a:cubicBezTo>
                    <a:lnTo>
                      <a:pt x="2532" y="9997"/>
                    </a:lnTo>
                    <a:lnTo>
                      <a:pt x="0" y="22413"/>
                    </a:lnTo>
                    <a:lnTo>
                      <a:pt x="6358" y="22413"/>
                    </a:lnTo>
                    <a:cubicBezTo>
                      <a:pt x="6358" y="22413"/>
                      <a:pt x="7212" y="18455"/>
                      <a:pt x="7202" y="11432"/>
                    </a:cubicBezTo>
                    <a:cubicBezTo>
                      <a:pt x="7193" y="8178"/>
                      <a:pt x="6405" y="4868"/>
                      <a:pt x="6574" y="3330"/>
                    </a:cubicBezTo>
                    <a:lnTo>
                      <a:pt x="52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3818518" y="1261919"/>
                <a:ext cx="10991" cy="26425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414" extrusionOk="0">
                    <a:moveTo>
                      <a:pt x="29" y="0"/>
                    </a:moveTo>
                    <a:cubicBezTo>
                      <a:pt x="10" y="0"/>
                      <a:pt x="0" y="19"/>
                      <a:pt x="0" y="29"/>
                    </a:cubicBezTo>
                    <a:lnTo>
                      <a:pt x="76" y="3376"/>
                    </a:lnTo>
                    <a:cubicBezTo>
                      <a:pt x="76" y="3395"/>
                      <a:pt x="85" y="3414"/>
                      <a:pt x="104" y="3414"/>
                    </a:cubicBezTo>
                    <a:lnTo>
                      <a:pt x="104" y="3404"/>
                    </a:lnTo>
                    <a:cubicBezTo>
                      <a:pt x="122" y="3404"/>
                      <a:pt x="141" y="3395"/>
                      <a:pt x="141" y="3376"/>
                    </a:cubicBezTo>
                    <a:lnTo>
                      <a:pt x="66" y="29"/>
                    </a:lnTo>
                    <a:cubicBezTo>
                      <a:pt x="66" y="10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3867127" y="1351938"/>
                <a:ext cx="182980" cy="6974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01" extrusionOk="0">
                    <a:moveTo>
                      <a:pt x="1" y="0"/>
                    </a:moveTo>
                    <a:lnTo>
                      <a:pt x="1" y="900"/>
                    </a:lnTo>
                    <a:lnTo>
                      <a:pt x="2364" y="900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3644285" y="1292416"/>
                <a:ext cx="385542" cy="577810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7465" extrusionOk="0">
                    <a:moveTo>
                      <a:pt x="1" y="0"/>
                    </a:moveTo>
                    <a:lnTo>
                      <a:pt x="2251" y="6836"/>
                    </a:lnTo>
                    <a:lnTo>
                      <a:pt x="2664" y="7465"/>
                    </a:lnTo>
                    <a:lnTo>
                      <a:pt x="4980" y="7174"/>
                    </a:lnTo>
                    <a:lnTo>
                      <a:pt x="3311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3775714" y="1704737"/>
                <a:ext cx="296219" cy="26069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368" extrusionOk="0">
                    <a:moveTo>
                      <a:pt x="2933" y="1"/>
                    </a:moveTo>
                    <a:cubicBezTo>
                      <a:pt x="2876" y="1"/>
                      <a:pt x="2842" y="18"/>
                      <a:pt x="2842" y="18"/>
                    </a:cubicBezTo>
                    <a:cubicBezTo>
                      <a:pt x="2569" y="1076"/>
                      <a:pt x="1581" y="1166"/>
                      <a:pt x="1252" y="1166"/>
                    </a:cubicBezTo>
                    <a:cubicBezTo>
                      <a:pt x="1184" y="1166"/>
                      <a:pt x="1144" y="1162"/>
                      <a:pt x="1144" y="1162"/>
                    </a:cubicBezTo>
                    <a:lnTo>
                      <a:pt x="563" y="431"/>
                    </a:lnTo>
                    <a:cubicBezTo>
                      <a:pt x="492" y="345"/>
                      <a:pt x="389" y="304"/>
                      <a:pt x="280" y="304"/>
                    </a:cubicBezTo>
                    <a:cubicBezTo>
                      <a:pt x="259" y="304"/>
                      <a:pt x="237" y="306"/>
                      <a:pt x="216" y="309"/>
                    </a:cubicBezTo>
                    <a:cubicBezTo>
                      <a:pt x="0" y="356"/>
                      <a:pt x="19" y="590"/>
                      <a:pt x="113" y="797"/>
                    </a:cubicBezTo>
                    <a:lnTo>
                      <a:pt x="235" y="1716"/>
                    </a:lnTo>
                    <a:lnTo>
                      <a:pt x="1107" y="3225"/>
                    </a:lnTo>
                    <a:cubicBezTo>
                      <a:pt x="1462" y="3326"/>
                      <a:pt x="1776" y="3367"/>
                      <a:pt x="2051" y="3367"/>
                    </a:cubicBezTo>
                    <a:cubicBezTo>
                      <a:pt x="2677" y="3367"/>
                      <a:pt x="3106" y="3153"/>
                      <a:pt x="3385" y="2925"/>
                    </a:cubicBezTo>
                    <a:cubicBezTo>
                      <a:pt x="3676" y="2691"/>
                      <a:pt x="3826" y="2316"/>
                      <a:pt x="3779" y="1950"/>
                    </a:cubicBezTo>
                    <a:cubicBezTo>
                      <a:pt x="3563" y="201"/>
                      <a:pt x="3123" y="1"/>
                      <a:pt x="2933" y="1"/>
                    </a:cubicBez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3699473" y="1815731"/>
                <a:ext cx="161229" cy="17647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280" extrusionOk="0">
                    <a:moveTo>
                      <a:pt x="1567" y="0"/>
                    </a:moveTo>
                    <a:lnTo>
                      <a:pt x="1" y="619"/>
                    </a:lnTo>
                    <a:lnTo>
                      <a:pt x="591" y="2279"/>
                    </a:lnTo>
                    <a:lnTo>
                      <a:pt x="2082" y="1782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3520209" y="1815731"/>
                <a:ext cx="340494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4399" h="3366" extrusionOk="0">
                    <a:moveTo>
                      <a:pt x="0" y="0"/>
                    </a:moveTo>
                    <a:lnTo>
                      <a:pt x="235" y="2682"/>
                    </a:lnTo>
                    <a:cubicBezTo>
                      <a:pt x="972" y="3211"/>
                      <a:pt x="1820" y="3365"/>
                      <a:pt x="2558" y="3365"/>
                    </a:cubicBezTo>
                    <a:cubicBezTo>
                      <a:pt x="3585" y="3365"/>
                      <a:pt x="4398" y="3067"/>
                      <a:pt x="4398" y="3067"/>
                    </a:cubicBezTo>
                    <a:lnTo>
                      <a:pt x="3076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3543430" y="1805592"/>
                <a:ext cx="219978" cy="23995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10" extrusionOk="0">
                    <a:moveTo>
                      <a:pt x="38" y="0"/>
                    </a:moveTo>
                    <a:cubicBezTo>
                      <a:pt x="19" y="0"/>
                      <a:pt x="0" y="9"/>
                      <a:pt x="0" y="28"/>
                    </a:cubicBezTo>
                    <a:cubicBezTo>
                      <a:pt x="0" y="47"/>
                      <a:pt x="19" y="66"/>
                      <a:pt x="29" y="66"/>
                    </a:cubicBezTo>
                    <a:lnTo>
                      <a:pt x="2804" y="310"/>
                    </a:lnTo>
                    <a:cubicBezTo>
                      <a:pt x="2823" y="310"/>
                      <a:pt x="2832" y="300"/>
                      <a:pt x="2842" y="281"/>
                    </a:cubicBezTo>
                    <a:cubicBezTo>
                      <a:pt x="2842" y="263"/>
                      <a:pt x="2823" y="253"/>
                      <a:pt x="2814" y="253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4452211" y="1090628"/>
                <a:ext cx="707768" cy="799181"/>
              </a:xfrm>
              <a:custGeom>
                <a:avLst/>
                <a:gdLst/>
                <a:ahLst/>
                <a:cxnLst/>
                <a:rect l="l" t="t" r="r" b="b"/>
                <a:pathLst>
                  <a:path w="9144" h="10325" extrusionOk="0">
                    <a:moveTo>
                      <a:pt x="431" y="0"/>
                    </a:moveTo>
                    <a:lnTo>
                      <a:pt x="0" y="4539"/>
                    </a:lnTo>
                    <a:cubicBezTo>
                      <a:pt x="2466" y="6105"/>
                      <a:pt x="6320" y="10325"/>
                      <a:pt x="6320" y="10325"/>
                    </a:cubicBezTo>
                    <a:lnTo>
                      <a:pt x="9143" y="7999"/>
                    </a:lnTo>
                    <a:cubicBezTo>
                      <a:pt x="4361" y="516"/>
                      <a:pt x="431" y="0"/>
                      <a:pt x="4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4479766" y="1460223"/>
                <a:ext cx="67572" cy="57974"/>
              </a:xfrm>
              <a:custGeom>
                <a:avLst/>
                <a:gdLst/>
                <a:ahLst/>
                <a:cxnLst/>
                <a:rect l="l" t="t" r="r" b="b"/>
                <a:pathLst>
                  <a:path w="873" h="749" extrusionOk="0">
                    <a:moveTo>
                      <a:pt x="37" y="1"/>
                    </a:moveTo>
                    <a:cubicBezTo>
                      <a:pt x="28" y="1"/>
                      <a:pt x="19" y="3"/>
                      <a:pt x="10" y="8"/>
                    </a:cubicBezTo>
                    <a:cubicBezTo>
                      <a:pt x="0" y="17"/>
                      <a:pt x="0" y="36"/>
                      <a:pt x="10" y="55"/>
                    </a:cubicBezTo>
                    <a:lnTo>
                      <a:pt x="816" y="739"/>
                    </a:lnTo>
                    <a:cubicBezTo>
                      <a:pt x="816" y="749"/>
                      <a:pt x="826" y="749"/>
                      <a:pt x="835" y="749"/>
                    </a:cubicBezTo>
                    <a:cubicBezTo>
                      <a:pt x="844" y="749"/>
                      <a:pt x="854" y="749"/>
                      <a:pt x="854" y="739"/>
                    </a:cubicBezTo>
                    <a:cubicBezTo>
                      <a:pt x="872" y="730"/>
                      <a:pt x="872" y="711"/>
                      <a:pt x="854" y="702"/>
                    </a:cubicBezTo>
                    <a:lnTo>
                      <a:pt x="57" y="8"/>
                    </a:lnTo>
                    <a:cubicBezTo>
                      <a:pt x="52" y="3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4281616" y="1834617"/>
                <a:ext cx="423933" cy="310694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4014" extrusionOk="0">
                    <a:moveTo>
                      <a:pt x="2471" y="1"/>
                    </a:moveTo>
                    <a:cubicBezTo>
                      <a:pt x="2408" y="1"/>
                      <a:pt x="2345" y="19"/>
                      <a:pt x="2288" y="56"/>
                    </a:cubicBezTo>
                    <a:cubicBezTo>
                      <a:pt x="2138" y="141"/>
                      <a:pt x="2073" y="310"/>
                      <a:pt x="2120" y="469"/>
                    </a:cubicBezTo>
                    <a:lnTo>
                      <a:pt x="2232" y="919"/>
                    </a:lnTo>
                    <a:lnTo>
                      <a:pt x="263" y="1585"/>
                    </a:lnTo>
                    <a:cubicBezTo>
                      <a:pt x="94" y="1641"/>
                      <a:pt x="0" y="1801"/>
                      <a:pt x="19" y="1969"/>
                    </a:cubicBezTo>
                    <a:cubicBezTo>
                      <a:pt x="36" y="2149"/>
                      <a:pt x="185" y="2273"/>
                      <a:pt x="360" y="2273"/>
                    </a:cubicBezTo>
                    <a:cubicBezTo>
                      <a:pt x="377" y="2273"/>
                      <a:pt x="395" y="2272"/>
                      <a:pt x="413" y="2270"/>
                    </a:cubicBezTo>
                    <a:lnTo>
                      <a:pt x="807" y="2232"/>
                    </a:lnTo>
                    <a:lnTo>
                      <a:pt x="807" y="2232"/>
                    </a:lnTo>
                    <a:lnTo>
                      <a:pt x="460" y="2345"/>
                    </a:lnTo>
                    <a:cubicBezTo>
                      <a:pt x="300" y="2401"/>
                      <a:pt x="197" y="2551"/>
                      <a:pt x="225" y="2720"/>
                    </a:cubicBezTo>
                    <a:cubicBezTo>
                      <a:pt x="249" y="2872"/>
                      <a:pt x="383" y="2983"/>
                      <a:pt x="526" y="2983"/>
                    </a:cubicBezTo>
                    <a:cubicBezTo>
                      <a:pt x="551" y="2983"/>
                      <a:pt x="576" y="2980"/>
                      <a:pt x="600" y="2973"/>
                    </a:cubicBezTo>
                    <a:lnTo>
                      <a:pt x="835" y="2917"/>
                    </a:lnTo>
                    <a:lnTo>
                      <a:pt x="835" y="2917"/>
                    </a:lnTo>
                    <a:cubicBezTo>
                      <a:pt x="647" y="3001"/>
                      <a:pt x="544" y="3170"/>
                      <a:pt x="582" y="3310"/>
                    </a:cubicBezTo>
                    <a:cubicBezTo>
                      <a:pt x="622" y="3446"/>
                      <a:pt x="743" y="3534"/>
                      <a:pt x="877" y="3534"/>
                    </a:cubicBezTo>
                    <a:cubicBezTo>
                      <a:pt x="900" y="3534"/>
                      <a:pt x="924" y="3532"/>
                      <a:pt x="947" y="3526"/>
                    </a:cubicBezTo>
                    <a:lnTo>
                      <a:pt x="1266" y="3423"/>
                    </a:lnTo>
                    <a:lnTo>
                      <a:pt x="1266" y="3423"/>
                    </a:lnTo>
                    <a:cubicBezTo>
                      <a:pt x="947" y="3526"/>
                      <a:pt x="938" y="3695"/>
                      <a:pt x="976" y="3807"/>
                    </a:cubicBezTo>
                    <a:cubicBezTo>
                      <a:pt x="1015" y="3933"/>
                      <a:pt x="1127" y="4013"/>
                      <a:pt x="1251" y="4013"/>
                    </a:cubicBezTo>
                    <a:cubicBezTo>
                      <a:pt x="1275" y="4013"/>
                      <a:pt x="1299" y="4010"/>
                      <a:pt x="1323" y="4004"/>
                    </a:cubicBezTo>
                    <a:lnTo>
                      <a:pt x="2889" y="3714"/>
                    </a:lnTo>
                    <a:cubicBezTo>
                      <a:pt x="3011" y="3796"/>
                      <a:pt x="3229" y="3847"/>
                      <a:pt x="3509" y="3847"/>
                    </a:cubicBezTo>
                    <a:cubicBezTo>
                      <a:pt x="4023" y="3847"/>
                      <a:pt x="4748" y="3675"/>
                      <a:pt x="5477" y="3207"/>
                    </a:cubicBezTo>
                    <a:lnTo>
                      <a:pt x="4286" y="1866"/>
                    </a:lnTo>
                    <a:lnTo>
                      <a:pt x="2729" y="113"/>
                    </a:lnTo>
                    <a:cubicBezTo>
                      <a:pt x="2656" y="40"/>
                      <a:pt x="2564" y="1"/>
                      <a:pt x="2471" y="1"/>
                    </a:cubicBez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4614059" y="1843286"/>
                <a:ext cx="272999" cy="239638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096" extrusionOk="0">
                    <a:moveTo>
                      <a:pt x="2767" y="1"/>
                    </a:moveTo>
                    <a:lnTo>
                      <a:pt x="0" y="1754"/>
                    </a:lnTo>
                    <a:lnTo>
                      <a:pt x="1182" y="3095"/>
                    </a:lnTo>
                    <a:lnTo>
                      <a:pt x="3526" y="1961"/>
                    </a:lnTo>
                    <a:lnTo>
                      <a:pt x="2767" y="1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4619864" y="1660153"/>
                <a:ext cx="595999" cy="438717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5668" extrusionOk="0">
                    <a:moveTo>
                      <a:pt x="5599" y="0"/>
                    </a:moveTo>
                    <a:cubicBezTo>
                      <a:pt x="5327" y="0"/>
                      <a:pt x="5051" y="62"/>
                      <a:pt x="4792" y="191"/>
                    </a:cubicBezTo>
                    <a:lnTo>
                      <a:pt x="0" y="3136"/>
                    </a:lnTo>
                    <a:lnTo>
                      <a:pt x="1529" y="5668"/>
                    </a:lnTo>
                    <a:lnTo>
                      <a:pt x="6180" y="3492"/>
                    </a:lnTo>
                    <a:cubicBezTo>
                      <a:pt x="7221" y="3136"/>
                      <a:pt x="7699" y="1945"/>
                      <a:pt x="7202" y="979"/>
                    </a:cubicBezTo>
                    <a:cubicBezTo>
                      <a:pt x="6884" y="356"/>
                      <a:pt x="6253" y="0"/>
                      <a:pt x="5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4818014" y="1699705"/>
                <a:ext cx="132900" cy="82666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068" extrusionOk="0">
                    <a:moveTo>
                      <a:pt x="1672" y="1"/>
                    </a:moveTo>
                    <a:cubicBezTo>
                      <a:pt x="1665" y="1"/>
                      <a:pt x="1658" y="3"/>
                      <a:pt x="1651" y="8"/>
                    </a:cubicBezTo>
                    <a:lnTo>
                      <a:pt x="19" y="1002"/>
                    </a:lnTo>
                    <a:cubicBezTo>
                      <a:pt x="0" y="1012"/>
                      <a:pt x="0" y="1030"/>
                      <a:pt x="10" y="1049"/>
                    </a:cubicBezTo>
                    <a:cubicBezTo>
                      <a:pt x="10" y="1059"/>
                      <a:pt x="19" y="1068"/>
                      <a:pt x="38" y="1068"/>
                    </a:cubicBezTo>
                    <a:cubicBezTo>
                      <a:pt x="38" y="1068"/>
                      <a:pt x="47" y="1059"/>
                      <a:pt x="47" y="1059"/>
                    </a:cubicBezTo>
                    <a:lnTo>
                      <a:pt x="1679" y="55"/>
                    </a:lnTo>
                    <a:cubicBezTo>
                      <a:pt x="1717" y="40"/>
                      <a:pt x="1700" y="1"/>
                      <a:pt x="1672" y="1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 rot="862371">
                <a:off x="3908512" y="373340"/>
                <a:ext cx="412429" cy="233384"/>
              </a:xfrm>
              <a:custGeom>
                <a:avLst/>
                <a:gdLst/>
                <a:ahLst/>
                <a:cxnLst/>
                <a:rect l="l" t="t" r="r" b="b"/>
                <a:pathLst>
                  <a:path w="5328" h="3015" extrusionOk="0">
                    <a:moveTo>
                      <a:pt x="3510" y="0"/>
                    </a:moveTo>
                    <a:cubicBezTo>
                      <a:pt x="2478" y="0"/>
                      <a:pt x="1172" y="320"/>
                      <a:pt x="48" y="1589"/>
                    </a:cubicBezTo>
                    <a:lnTo>
                      <a:pt x="1" y="1636"/>
                    </a:lnTo>
                    <a:lnTo>
                      <a:pt x="939" y="3014"/>
                    </a:lnTo>
                    <a:cubicBezTo>
                      <a:pt x="939" y="3014"/>
                      <a:pt x="2476" y="1929"/>
                      <a:pt x="4250" y="1929"/>
                    </a:cubicBezTo>
                    <a:cubicBezTo>
                      <a:pt x="4502" y="1929"/>
                      <a:pt x="4759" y="1951"/>
                      <a:pt x="5018" y="2001"/>
                    </a:cubicBezTo>
                    <a:lnTo>
                      <a:pt x="5065" y="1739"/>
                    </a:lnTo>
                    <a:lnTo>
                      <a:pt x="5327" y="332"/>
                    </a:lnTo>
                    <a:cubicBezTo>
                      <a:pt x="5327" y="332"/>
                      <a:pt x="4561" y="0"/>
                      <a:pt x="3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 rot="862371">
                <a:off x="3893577" y="491805"/>
                <a:ext cx="392070" cy="110461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1427" extrusionOk="0">
                    <a:moveTo>
                      <a:pt x="48" y="1"/>
                    </a:moveTo>
                    <a:lnTo>
                      <a:pt x="1" y="48"/>
                    </a:lnTo>
                    <a:lnTo>
                      <a:pt x="939" y="1426"/>
                    </a:lnTo>
                    <a:cubicBezTo>
                      <a:pt x="939" y="1426"/>
                      <a:pt x="2476" y="341"/>
                      <a:pt x="4250" y="341"/>
                    </a:cubicBezTo>
                    <a:cubicBezTo>
                      <a:pt x="4502" y="341"/>
                      <a:pt x="4759" y="363"/>
                      <a:pt x="5018" y="413"/>
                    </a:cubicBezTo>
                    <a:lnTo>
                      <a:pt x="5065" y="151"/>
                    </a:lnTo>
                    <a:cubicBezTo>
                      <a:pt x="4727" y="90"/>
                      <a:pt x="4395" y="65"/>
                      <a:pt x="4076" y="65"/>
                    </a:cubicBezTo>
                    <a:cubicBezTo>
                      <a:pt x="2473" y="65"/>
                      <a:pt x="1201" y="704"/>
                      <a:pt x="1201" y="704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253A4B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 rot="862371">
                <a:off x="4076179" y="407310"/>
                <a:ext cx="104655" cy="104578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351" extrusionOk="0">
                    <a:moveTo>
                      <a:pt x="704" y="0"/>
                    </a:moveTo>
                    <a:lnTo>
                      <a:pt x="301" y="113"/>
                    </a:lnTo>
                    <a:lnTo>
                      <a:pt x="423" y="554"/>
                    </a:lnTo>
                    <a:lnTo>
                      <a:pt x="1" y="675"/>
                    </a:lnTo>
                    <a:lnTo>
                      <a:pt x="95" y="1032"/>
                    </a:lnTo>
                    <a:lnTo>
                      <a:pt x="526" y="910"/>
                    </a:lnTo>
                    <a:lnTo>
                      <a:pt x="648" y="1351"/>
                    </a:lnTo>
                    <a:lnTo>
                      <a:pt x="1051" y="1238"/>
                    </a:lnTo>
                    <a:lnTo>
                      <a:pt x="929" y="797"/>
                    </a:lnTo>
                    <a:lnTo>
                      <a:pt x="1351" y="675"/>
                    </a:lnTo>
                    <a:lnTo>
                      <a:pt x="1257" y="319"/>
                    </a:lnTo>
                    <a:lnTo>
                      <a:pt x="826" y="44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 rot="-130270">
                <a:off x="3888773" y="1041639"/>
                <a:ext cx="134686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805" extrusionOk="0">
                    <a:moveTo>
                      <a:pt x="1511" y="1"/>
                    </a:moveTo>
                    <a:cubicBezTo>
                      <a:pt x="1500" y="1"/>
                      <a:pt x="1488" y="4"/>
                      <a:pt x="1476" y="10"/>
                    </a:cubicBezTo>
                    <a:cubicBezTo>
                      <a:pt x="1439" y="28"/>
                      <a:pt x="586" y="647"/>
                      <a:pt x="876" y="3385"/>
                    </a:cubicBezTo>
                    <a:cubicBezTo>
                      <a:pt x="1" y="3540"/>
                      <a:pt x="154" y="4804"/>
                      <a:pt x="992" y="4804"/>
                    </a:cubicBezTo>
                    <a:cubicBezTo>
                      <a:pt x="1015" y="4804"/>
                      <a:pt x="1039" y="4803"/>
                      <a:pt x="1064" y="4801"/>
                    </a:cubicBezTo>
                    <a:cubicBezTo>
                      <a:pt x="1448" y="4773"/>
                      <a:pt x="1739" y="4445"/>
                      <a:pt x="1730" y="4061"/>
                    </a:cubicBezTo>
                    <a:cubicBezTo>
                      <a:pt x="1711" y="3686"/>
                      <a:pt x="1401" y="3376"/>
                      <a:pt x="1017" y="3367"/>
                    </a:cubicBezTo>
                    <a:cubicBezTo>
                      <a:pt x="736" y="732"/>
                      <a:pt x="1552" y="131"/>
                      <a:pt x="1561" y="122"/>
                    </a:cubicBezTo>
                    <a:cubicBezTo>
                      <a:pt x="1608" y="75"/>
                      <a:pt x="1569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 rot="-130270">
                <a:off x="3940452" y="1326175"/>
                <a:ext cx="72684" cy="62234"/>
              </a:xfrm>
              <a:custGeom>
                <a:avLst/>
                <a:gdLst/>
                <a:ahLst/>
                <a:cxnLst/>
                <a:rect l="l" t="t" r="r" b="b"/>
                <a:pathLst>
                  <a:path w="939" h="804" extrusionOk="0">
                    <a:moveTo>
                      <a:pt x="404" y="1"/>
                    </a:moveTo>
                    <a:cubicBezTo>
                      <a:pt x="179" y="1"/>
                      <a:pt x="0" y="188"/>
                      <a:pt x="0" y="404"/>
                    </a:cubicBezTo>
                    <a:cubicBezTo>
                      <a:pt x="0" y="645"/>
                      <a:pt x="197" y="804"/>
                      <a:pt x="403" y="804"/>
                    </a:cubicBezTo>
                    <a:cubicBezTo>
                      <a:pt x="502" y="804"/>
                      <a:pt x="603" y="767"/>
                      <a:pt x="685" y="685"/>
                    </a:cubicBezTo>
                    <a:cubicBezTo>
                      <a:pt x="938" y="432"/>
                      <a:pt x="760" y="1"/>
                      <a:pt x="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0"/>
              <p:cNvSpPr/>
              <p:nvPr/>
            </p:nvSpPr>
            <p:spPr>
              <a:xfrm rot="-130270">
                <a:off x="4270553" y="1503218"/>
                <a:ext cx="108987" cy="13654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764" extrusionOk="0">
                    <a:moveTo>
                      <a:pt x="1267" y="0"/>
                    </a:moveTo>
                    <a:cubicBezTo>
                      <a:pt x="1051" y="516"/>
                      <a:pt x="817" y="1079"/>
                      <a:pt x="667" y="1416"/>
                    </a:cubicBezTo>
                    <a:cubicBezTo>
                      <a:pt x="618" y="1535"/>
                      <a:pt x="500" y="1613"/>
                      <a:pt x="374" y="1613"/>
                    </a:cubicBezTo>
                    <a:cubicBezTo>
                      <a:pt x="331" y="1613"/>
                      <a:pt x="287" y="1604"/>
                      <a:pt x="245" y="1585"/>
                    </a:cubicBezTo>
                    <a:lnTo>
                      <a:pt x="113" y="1529"/>
                    </a:lnTo>
                    <a:cubicBezTo>
                      <a:pt x="107" y="1527"/>
                      <a:pt x="100" y="1526"/>
                      <a:pt x="93" y="1526"/>
                    </a:cubicBezTo>
                    <a:cubicBezTo>
                      <a:pt x="61" y="1526"/>
                      <a:pt x="26" y="1544"/>
                      <a:pt x="10" y="1576"/>
                    </a:cubicBezTo>
                    <a:cubicBezTo>
                      <a:pt x="1" y="1613"/>
                      <a:pt x="20" y="1660"/>
                      <a:pt x="57" y="1679"/>
                    </a:cubicBezTo>
                    <a:lnTo>
                      <a:pt x="188" y="1726"/>
                    </a:lnTo>
                    <a:cubicBezTo>
                      <a:pt x="245" y="1754"/>
                      <a:pt x="310" y="1763"/>
                      <a:pt x="367" y="1763"/>
                    </a:cubicBezTo>
                    <a:cubicBezTo>
                      <a:pt x="563" y="1763"/>
                      <a:pt x="732" y="1651"/>
                      <a:pt x="817" y="1472"/>
                    </a:cubicBezTo>
                    <a:cubicBezTo>
                      <a:pt x="957" y="1144"/>
                      <a:pt x="1192" y="572"/>
                      <a:pt x="1407" y="66"/>
                    </a:cubicBez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 rot="-130270">
                <a:off x="4133389" y="1433657"/>
                <a:ext cx="65408" cy="166886"/>
              </a:xfrm>
              <a:custGeom>
                <a:avLst/>
                <a:gdLst/>
                <a:ahLst/>
                <a:cxnLst/>
                <a:rect l="l" t="t" r="r" b="b"/>
                <a:pathLst>
                  <a:path w="845" h="2156" extrusionOk="0">
                    <a:moveTo>
                      <a:pt x="704" y="1"/>
                    </a:moveTo>
                    <a:lnTo>
                      <a:pt x="113" y="1426"/>
                    </a:lnTo>
                    <a:cubicBezTo>
                      <a:pt x="1" y="1670"/>
                      <a:pt x="123" y="1951"/>
                      <a:pt x="366" y="2055"/>
                    </a:cubicBezTo>
                    <a:lnTo>
                      <a:pt x="582" y="2148"/>
                    </a:lnTo>
                    <a:cubicBezTo>
                      <a:pt x="592" y="2153"/>
                      <a:pt x="602" y="2155"/>
                      <a:pt x="612" y="2155"/>
                    </a:cubicBezTo>
                    <a:cubicBezTo>
                      <a:pt x="642" y="2155"/>
                      <a:pt x="671" y="2136"/>
                      <a:pt x="685" y="2101"/>
                    </a:cubicBezTo>
                    <a:cubicBezTo>
                      <a:pt x="704" y="2064"/>
                      <a:pt x="685" y="2017"/>
                      <a:pt x="638" y="2008"/>
                    </a:cubicBezTo>
                    <a:lnTo>
                      <a:pt x="423" y="1914"/>
                    </a:lnTo>
                    <a:cubicBezTo>
                      <a:pt x="348" y="1876"/>
                      <a:pt x="282" y="1820"/>
                      <a:pt x="254" y="1736"/>
                    </a:cubicBezTo>
                    <a:cubicBezTo>
                      <a:pt x="216" y="1661"/>
                      <a:pt x="216" y="1567"/>
                      <a:pt x="254" y="1492"/>
                    </a:cubicBezTo>
                    <a:lnTo>
                      <a:pt x="845" y="57"/>
                    </a:lnTo>
                    <a:cubicBezTo>
                      <a:pt x="798" y="38"/>
                      <a:pt x="751" y="20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 rot="-130270">
                <a:off x="4178779" y="1043642"/>
                <a:ext cx="242589" cy="46544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6013" extrusionOk="0">
                    <a:moveTo>
                      <a:pt x="1910" y="1"/>
                    </a:moveTo>
                    <a:cubicBezTo>
                      <a:pt x="1858" y="1"/>
                      <a:pt x="1813" y="58"/>
                      <a:pt x="1848" y="114"/>
                    </a:cubicBezTo>
                    <a:cubicBezTo>
                      <a:pt x="1858" y="124"/>
                      <a:pt x="2683" y="1155"/>
                      <a:pt x="2120" y="3246"/>
                    </a:cubicBezTo>
                    <a:cubicBezTo>
                      <a:pt x="1962" y="3185"/>
                      <a:pt x="1800" y="3156"/>
                      <a:pt x="1640" y="3156"/>
                    </a:cubicBezTo>
                    <a:cubicBezTo>
                      <a:pt x="1119" y="3156"/>
                      <a:pt x="629" y="3466"/>
                      <a:pt x="414" y="3968"/>
                    </a:cubicBezTo>
                    <a:lnTo>
                      <a:pt x="1" y="4962"/>
                    </a:lnTo>
                    <a:cubicBezTo>
                      <a:pt x="48" y="4981"/>
                      <a:pt x="95" y="5000"/>
                      <a:pt x="142" y="5019"/>
                    </a:cubicBezTo>
                    <a:lnTo>
                      <a:pt x="554" y="4034"/>
                    </a:lnTo>
                    <a:cubicBezTo>
                      <a:pt x="745" y="3581"/>
                      <a:pt x="1182" y="3305"/>
                      <a:pt x="1642" y="3305"/>
                    </a:cubicBezTo>
                    <a:cubicBezTo>
                      <a:pt x="1792" y="3305"/>
                      <a:pt x="1945" y="3334"/>
                      <a:pt x="2092" y="3396"/>
                    </a:cubicBezTo>
                    <a:cubicBezTo>
                      <a:pt x="2692" y="3650"/>
                      <a:pt x="2974" y="4334"/>
                      <a:pt x="2730" y="4934"/>
                    </a:cubicBezTo>
                    <a:cubicBezTo>
                      <a:pt x="2655" y="5113"/>
                      <a:pt x="2495" y="5506"/>
                      <a:pt x="2308" y="5947"/>
                    </a:cubicBezTo>
                    <a:lnTo>
                      <a:pt x="2448" y="6013"/>
                    </a:lnTo>
                    <a:cubicBezTo>
                      <a:pt x="2636" y="5572"/>
                      <a:pt x="2805" y="5178"/>
                      <a:pt x="2870" y="4991"/>
                    </a:cubicBezTo>
                    <a:cubicBezTo>
                      <a:pt x="3133" y="4353"/>
                      <a:pt x="2861" y="3622"/>
                      <a:pt x="2252" y="3303"/>
                    </a:cubicBezTo>
                    <a:cubicBezTo>
                      <a:pt x="2852" y="1127"/>
                      <a:pt x="1998" y="67"/>
                      <a:pt x="1961" y="21"/>
                    </a:cubicBezTo>
                    <a:cubicBezTo>
                      <a:pt x="1945" y="7"/>
                      <a:pt x="1927" y="1"/>
                      <a:pt x="1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 rot="-130270">
                <a:off x="4249712" y="1606655"/>
                <a:ext cx="49153" cy="4087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28" extrusionOk="0">
                    <a:moveTo>
                      <a:pt x="315" y="0"/>
                    </a:moveTo>
                    <a:cubicBezTo>
                      <a:pt x="210" y="0"/>
                      <a:pt x="114" y="62"/>
                      <a:pt x="72" y="161"/>
                    </a:cubicBezTo>
                    <a:cubicBezTo>
                      <a:pt x="0" y="344"/>
                      <a:pt x="138" y="527"/>
                      <a:pt x="313" y="527"/>
                    </a:cubicBezTo>
                    <a:cubicBezTo>
                      <a:pt x="344" y="527"/>
                      <a:pt x="377" y="521"/>
                      <a:pt x="409" y="508"/>
                    </a:cubicBezTo>
                    <a:cubicBezTo>
                      <a:pt x="625" y="415"/>
                      <a:pt x="634" y="114"/>
                      <a:pt x="419" y="21"/>
                    </a:cubicBezTo>
                    <a:cubicBezTo>
                      <a:pt x="384" y="7"/>
                      <a:pt x="349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 rot="-130270">
                <a:off x="4171067" y="1577572"/>
                <a:ext cx="48998" cy="40483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23" extrusionOk="0">
                    <a:moveTo>
                      <a:pt x="311" y="1"/>
                    </a:moveTo>
                    <a:cubicBezTo>
                      <a:pt x="210" y="1"/>
                      <a:pt x="114" y="58"/>
                      <a:pt x="79" y="163"/>
                    </a:cubicBezTo>
                    <a:cubicBezTo>
                      <a:pt x="0" y="336"/>
                      <a:pt x="139" y="522"/>
                      <a:pt x="314" y="522"/>
                    </a:cubicBezTo>
                    <a:cubicBezTo>
                      <a:pt x="347" y="522"/>
                      <a:pt x="382" y="515"/>
                      <a:pt x="416" y="500"/>
                    </a:cubicBezTo>
                    <a:cubicBezTo>
                      <a:pt x="632" y="416"/>
                      <a:pt x="632" y="107"/>
                      <a:pt x="416" y="22"/>
                    </a:cubicBezTo>
                    <a:cubicBezTo>
                      <a:pt x="382" y="8"/>
                      <a:pt x="347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8" name="Google Shape;518;p30"/>
          <p:cNvGrpSpPr/>
          <p:nvPr/>
        </p:nvGrpSpPr>
        <p:grpSpPr>
          <a:xfrm>
            <a:off x="3267954" y="4173590"/>
            <a:ext cx="247744" cy="218603"/>
            <a:chOff x="3089575" y="4372125"/>
            <a:chExt cx="186400" cy="164450"/>
          </a:xfrm>
        </p:grpSpPr>
        <p:sp>
          <p:nvSpPr>
            <p:cNvPr id="519" name="Google Shape;519;p30"/>
            <p:cNvSpPr/>
            <p:nvPr/>
          </p:nvSpPr>
          <p:spPr>
            <a:xfrm>
              <a:off x="3089575" y="4372125"/>
              <a:ext cx="186400" cy="164450"/>
            </a:xfrm>
            <a:custGeom>
              <a:avLst/>
              <a:gdLst/>
              <a:ahLst/>
              <a:cxnLst/>
              <a:rect l="l" t="t" r="r" b="b"/>
              <a:pathLst>
                <a:path w="7456" h="6578" extrusionOk="0">
                  <a:moveTo>
                    <a:pt x="3725" y="0"/>
                  </a:moveTo>
                  <a:cubicBezTo>
                    <a:pt x="2437" y="0"/>
                    <a:pt x="1218" y="765"/>
                    <a:pt x="694" y="2032"/>
                  </a:cubicBezTo>
                  <a:cubicBezTo>
                    <a:pt x="0" y="3711"/>
                    <a:pt x="788" y="5633"/>
                    <a:pt x="2466" y="6327"/>
                  </a:cubicBezTo>
                  <a:cubicBezTo>
                    <a:pt x="2878" y="6497"/>
                    <a:pt x="3303" y="6578"/>
                    <a:pt x="3722" y="6578"/>
                  </a:cubicBezTo>
                  <a:cubicBezTo>
                    <a:pt x="5013" y="6578"/>
                    <a:pt x="6237" y="5813"/>
                    <a:pt x="6761" y="4546"/>
                  </a:cubicBezTo>
                  <a:cubicBezTo>
                    <a:pt x="7455" y="2867"/>
                    <a:pt x="6658" y="945"/>
                    <a:pt x="4979" y="251"/>
                  </a:cubicBezTo>
                  <a:cubicBezTo>
                    <a:pt x="4568" y="81"/>
                    <a:pt x="4143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135750" y="4407225"/>
              <a:ext cx="92850" cy="93075"/>
            </a:xfrm>
            <a:custGeom>
              <a:avLst/>
              <a:gdLst/>
              <a:ahLst/>
              <a:cxnLst/>
              <a:rect l="l" t="t" r="r" b="b"/>
              <a:pathLst>
                <a:path w="3714" h="3723" extrusionOk="0">
                  <a:moveTo>
                    <a:pt x="1266" y="0"/>
                  </a:moveTo>
                  <a:lnTo>
                    <a:pt x="1266" y="1322"/>
                  </a:lnTo>
                  <a:lnTo>
                    <a:pt x="0" y="1322"/>
                  </a:lnTo>
                  <a:lnTo>
                    <a:pt x="0" y="2401"/>
                  </a:lnTo>
                  <a:lnTo>
                    <a:pt x="1266" y="2401"/>
                  </a:lnTo>
                  <a:lnTo>
                    <a:pt x="1266" y="3723"/>
                  </a:lnTo>
                  <a:lnTo>
                    <a:pt x="2448" y="3723"/>
                  </a:lnTo>
                  <a:lnTo>
                    <a:pt x="2448" y="2401"/>
                  </a:lnTo>
                  <a:lnTo>
                    <a:pt x="3714" y="2401"/>
                  </a:lnTo>
                  <a:lnTo>
                    <a:pt x="3714" y="1322"/>
                  </a:lnTo>
                  <a:lnTo>
                    <a:pt x="2448" y="1322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0"/>
          <p:cNvGrpSpPr/>
          <p:nvPr/>
        </p:nvGrpSpPr>
        <p:grpSpPr>
          <a:xfrm>
            <a:off x="302825" y="1049050"/>
            <a:ext cx="1659300" cy="3670675"/>
            <a:chOff x="226625" y="1049050"/>
            <a:chExt cx="1659300" cy="3670675"/>
          </a:xfrm>
        </p:grpSpPr>
        <p:sp>
          <p:nvSpPr>
            <p:cNvPr id="522" name="Google Shape;522;p30"/>
            <p:cNvSpPr/>
            <p:nvPr/>
          </p:nvSpPr>
          <p:spPr>
            <a:xfrm>
              <a:off x="226625" y="4497425"/>
              <a:ext cx="1659300" cy="222300"/>
            </a:xfrm>
            <a:prstGeom prst="ellipse">
              <a:avLst/>
            </a:prstGeom>
            <a:solidFill>
              <a:srgbClr val="253A4B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30"/>
            <p:cNvGrpSpPr/>
            <p:nvPr/>
          </p:nvGrpSpPr>
          <p:grpSpPr>
            <a:xfrm>
              <a:off x="579750" y="1049050"/>
              <a:ext cx="1020271" cy="3545499"/>
              <a:chOff x="579750" y="1049050"/>
              <a:chExt cx="1020271" cy="3545499"/>
            </a:xfrm>
          </p:grpSpPr>
          <p:sp>
            <p:nvSpPr>
              <p:cNvPr id="524" name="Google Shape;524;p30"/>
              <p:cNvSpPr/>
              <p:nvPr/>
            </p:nvSpPr>
            <p:spPr>
              <a:xfrm flipH="1">
                <a:off x="1142812" y="4392507"/>
                <a:ext cx="457209" cy="141871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2299" extrusionOk="0">
                    <a:moveTo>
                      <a:pt x="4304" y="1"/>
                    </a:moveTo>
                    <a:lnTo>
                      <a:pt x="0" y="2298"/>
                    </a:lnTo>
                    <a:lnTo>
                      <a:pt x="7408" y="2214"/>
                    </a:lnTo>
                    <a:lnTo>
                      <a:pt x="6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 flipH="1">
                <a:off x="1141639" y="4529075"/>
                <a:ext cx="458382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061" extrusionOk="0">
                    <a:moveTo>
                      <a:pt x="7408" y="1"/>
                    </a:moveTo>
                    <a:lnTo>
                      <a:pt x="0" y="85"/>
                    </a:lnTo>
                    <a:lnTo>
                      <a:pt x="28" y="1060"/>
                    </a:lnTo>
                    <a:lnTo>
                      <a:pt x="7427" y="976"/>
                    </a:lnTo>
                    <a:lnTo>
                      <a:pt x="74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 flipH="1">
                <a:off x="1163046" y="4166274"/>
                <a:ext cx="174269" cy="22629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667" extrusionOk="0">
                    <a:moveTo>
                      <a:pt x="169" y="0"/>
                    </a:moveTo>
                    <a:lnTo>
                      <a:pt x="0" y="3667"/>
                    </a:lnTo>
                    <a:lnTo>
                      <a:pt x="2654" y="3667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 flipH="1">
                <a:off x="643997" y="4392507"/>
                <a:ext cx="456654" cy="141871"/>
              </a:xfrm>
              <a:custGeom>
                <a:avLst/>
                <a:gdLst/>
                <a:ahLst/>
                <a:cxnLst/>
                <a:rect l="l" t="t" r="r" b="b"/>
                <a:pathLst>
                  <a:path w="7400" h="2299" extrusionOk="0">
                    <a:moveTo>
                      <a:pt x="4305" y="1"/>
                    </a:moveTo>
                    <a:lnTo>
                      <a:pt x="1" y="2298"/>
                    </a:lnTo>
                    <a:lnTo>
                      <a:pt x="7400" y="2214"/>
                    </a:lnTo>
                    <a:lnTo>
                      <a:pt x="69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 flipH="1">
                <a:off x="642269" y="4529075"/>
                <a:ext cx="458382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061" extrusionOk="0">
                    <a:moveTo>
                      <a:pt x="7400" y="1"/>
                    </a:moveTo>
                    <a:lnTo>
                      <a:pt x="1" y="85"/>
                    </a:lnTo>
                    <a:lnTo>
                      <a:pt x="29" y="1060"/>
                    </a:lnTo>
                    <a:lnTo>
                      <a:pt x="7428" y="976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 flipH="1">
                <a:off x="674105" y="4166274"/>
                <a:ext cx="185809" cy="226291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3667" extrusionOk="0">
                    <a:moveTo>
                      <a:pt x="1" y="0"/>
                    </a:moveTo>
                    <a:lnTo>
                      <a:pt x="357" y="3667"/>
                    </a:lnTo>
                    <a:lnTo>
                      <a:pt x="3011" y="3667"/>
                    </a:lnTo>
                    <a:lnTo>
                      <a:pt x="2655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 flipH="1">
                <a:off x="633020" y="2188241"/>
                <a:ext cx="745950" cy="2124984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34435" extrusionOk="0">
                    <a:moveTo>
                      <a:pt x="300" y="1"/>
                    </a:moveTo>
                    <a:lnTo>
                      <a:pt x="103" y="3246"/>
                    </a:lnTo>
                    <a:cubicBezTo>
                      <a:pt x="75" y="4202"/>
                      <a:pt x="0" y="9538"/>
                      <a:pt x="66" y="10494"/>
                    </a:cubicBezTo>
                    <a:lnTo>
                      <a:pt x="85" y="34435"/>
                    </a:lnTo>
                    <a:lnTo>
                      <a:pt x="4783" y="34435"/>
                    </a:lnTo>
                    <a:lnTo>
                      <a:pt x="4980" y="9744"/>
                    </a:lnTo>
                    <a:lnTo>
                      <a:pt x="7634" y="34435"/>
                    </a:lnTo>
                    <a:lnTo>
                      <a:pt x="12088" y="34332"/>
                    </a:lnTo>
                    <a:lnTo>
                      <a:pt x="10569" y="10232"/>
                    </a:lnTo>
                    <a:cubicBezTo>
                      <a:pt x="10775" y="5777"/>
                      <a:pt x="9987" y="3471"/>
                      <a:pt x="9659" y="2026"/>
                    </a:cubicBezTo>
                    <a:lnTo>
                      <a:pt x="9612" y="1370"/>
                    </a:lnTo>
                    <a:lnTo>
                      <a:pt x="9490" y="1342"/>
                    </a:lnTo>
                    <a:cubicBezTo>
                      <a:pt x="9472" y="1257"/>
                      <a:pt x="9453" y="1220"/>
                      <a:pt x="9453" y="1220"/>
                    </a:cubicBezTo>
                    <a:lnTo>
                      <a:pt x="9425" y="1323"/>
                    </a:lnTo>
                    <a:lnTo>
                      <a:pt x="4970" y="30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 flipH="1">
                <a:off x="729657" y="2518150"/>
                <a:ext cx="645301" cy="80470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1304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10457" y="1304"/>
                    </a:lnTo>
                    <a:lnTo>
                      <a:pt x="10307" y="1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53A4B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 flipH="1">
                <a:off x="1069922" y="2765242"/>
                <a:ext cx="139526" cy="2665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32" extrusionOk="0">
                    <a:moveTo>
                      <a:pt x="57" y="0"/>
                    </a:moveTo>
                    <a:cubicBezTo>
                      <a:pt x="10" y="0"/>
                      <a:pt x="1" y="66"/>
                      <a:pt x="48" y="75"/>
                    </a:cubicBezTo>
                    <a:lnTo>
                      <a:pt x="2214" y="432"/>
                    </a:lnTo>
                    <a:lnTo>
                      <a:pt x="2223" y="432"/>
                    </a:lnTo>
                    <a:cubicBezTo>
                      <a:pt x="2242" y="432"/>
                      <a:pt x="2251" y="422"/>
                      <a:pt x="2251" y="403"/>
                    </a:cubicBezTo>
                    <a:cubicBezTo>
                      <a:pt x="2261" y="385"/>
                      <a:pt x="2242" y="366"/>
                      <a:pt x="2223" y="36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 flipH="1">
                <a:off x="723301" y="1530892"/>
                <a:ext cx="656841" cy="1006922"/>
              </a:xfrm>
              <a:custGeom>
                <a:avLst/>
                <a:gdLst/>
                <a:ahLst/>
                <a:cxnLst/>
                <a:rect l="l" t="t" r="r" b="b"/>
                <a:pathLst>
                  <a:path w="10644" h="16317" extrusionOk="0">
                    <a:moveTo>
                      <a:pt x="3376" y="0"/>
                    </a:moveTo>
                    <a:lnTo>
                      <a:pt x="788" y="413"/>
                    </a:lnTo>
                    <a:cubicBezTo>
                      <a:pt x="329" y="516"/>
                      <a:pt x="216" y="1313"/>
                      <a:pt x="207" y="1782"/>
                    </a:cubicBezTo>
                    <a:lnTo>
                      <a:pt x="1" y="16167"/>
                    </a:lnTo>
                    <a:lnTo>
                      <a:pt x="10644" y="16317"/>
                    </a:lnTo>
                    <a:cubicBezTo>
                      <a:pt x="10644" y="16317"/>
                      <a:pt x="9566" y="2823"/>
                      <a:pt x="9650" y="1304"/>
                    </a:cubicBezTo>
                    <a:cubicBezTo>
                      <a:pt x="9678" y="628"/>
                      <a:pt x="9012" y="141"/>
                      <a:pt x="8665" y="141"/>
                    </a:cubicBezTo>
                    <a:lnTo>
                      <a:pt x="6086" y="28"/>
                    </a:lnTo>
                    <a:lnTo>
                      <a:pt x="3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 flipH="1">
                <a:off x="953599" y="1528547"/>
                <a:ext cx="263934" cy="156311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533" extrusionOk="0">
                    <a:moveTo>
                      <a:pt x="2879" y="1"/>
                    </a:moveTo>
                    <a:lnTo>
                      <a:pt x="741" y="38"/>
                    </a:lnTo>
                    <a:lnTo>
                      <a:pt x="1" y="160"/>
                    </a:lnTo>
                    <a:lnTo>
                      <a:pt x="648" y="2533"/>
                    </a:lnTo>
                    <a:lnTo>
                      <a:pt x="4277" y="94"/>
                    </a:lnTo>
                    <a:lnTo>
                      <a:pt x="2879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 flipH="1">
                <a:off x="938538" y="1714915"/>
                <a:ext cx="115768" cy="11694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95" extrusionOk="0">
                    <a:moveTo>
                      <a:pt x="797" y="0"/>
                    </a:moveTo>
                    <a:lnTo>
                      <a:pt x="760" y="750"/>
                    </a:lnTo>
                    <a:lnTo>
                      <a:pt x="19" y="713"/>
                    </a:lnTo>
                    <a:lnTo>
                      <a:pt x="0" y="1088"/>
                    </a:lnTo>
                    <a:lnTo>
                      <a:pt x="741" y="1125"/>
                    </a:lnTo>
                    <a:lnTo>
                      <a:pt x="703" y="1866"/>
                    </a:lnTo>
                    <a:lnTo>
                      <a:pt x="1078" y="1894"/>
                    </a:lnTo>
                    <a:lnTo>
                      <a:pt x="1116" y="1144"/>
                    </a:lnTo>
                    <a:lnTo>
                      <a:pt x="1866" y="1182"/>
                    </a:lnTo>
                    <a:lnTo>
                      <a:pt x="1876" y="807"/>
                    </a:lnTo>
                    <a:lnTo>
                      <a:pt x="1135" y="769"/>
                    </a:lnTo>
                    <a:lnTo>
                      <a:pt x="1172" y="28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 flipH="1">
                <a:off x="1358673" y="1962007"/>
                <a:ext cx="221724" cy="300157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64" extrusionOk="0">
                    <a:moveTo>
                      <a:pt x="929" y="0"/>
                    </a:moveTo>
                    <a:lnTo>
                      <a:pt x="254" y="2860"/>
                    </a:lnTo>
                    <a:cubicBezTo>
                      <a:pt x="1" y="3995"/>
                      <a:pt x="957" y="4736"/>
                      <a:pt x="1848" y="4848"/>
                    </a:cubicBezTo>
                    <a:cubicBezTo>
                      <a:pt x="1921" y="4859"/>
                      <a:pt x="1994" y="4863"/>
                      <a:pt x="2065" y="4863"/>
                    </a:cubicBezTo>
                    <a:cubicBezTo>
                      <a:pt x="2797" y="4863"/>
                      <a:pt x="3447" y="4355"/>
                      <a:pt x="3592" y="3620"/>
                    </a:cubicBezTo>
                    <a:lnTo>
                      <a:pt x="3564" y="207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 flipH="1">
                <a:off x="1331458" y="1554589"/>
                <a:ext cx="217096" cy="482696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7822" extrusionOk="0">
                    <a:moveTo>
                      <a:pt x="3517" y="29"/>
                    </a:moveTo>
                    <a:cubicBezTo>
                      <a:pt x="3461" y="48"/>
                      <a:pt x="1079" y="1"/>
                      <a:pt x="1" y="7137"/>
                    </a:cubicBezTo>
                    <a:lnTo>
                      <a:pt x="3030" y="7821"/>
                    </a:lnTo>
                    <a:lnTo>
                      <a:pt x="3517" y="2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 flipH="1">
                <a:off x="1355211" y="1804582"/>
                <a:ext cx="6973" cy="21709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518" extrusionOk="0">
                    <a:moveTo>
                      <a:pt x="75" y="1"/>
                    </a:moveTo>
                    <a:cubicBezTo>
                      <a:pt x="66" y="1"/>
                      <a:pt x="47" y="10"/>
                      <a:pt x="47" y="29"/>
                    </a:cubicBezTo>
                    <a:lnTo>
                      <a:pt x="0" y="3489"/>
                    </a:lnTo>
                    <a:cubicBezTo>
                      <a:pt x="0" y="3508"/>
                      <a:pt x="10" y="3517"/>
                      <a:pt x="28" y="3517"/>
                    </a:cubicBezTo>
                    <a:cubicBezTo>
                      <a:pt x="47" y="3517"/>
                      <a:pt x="56" y="3508"/>
                      <a:pt x="56" y="3489"/>
                    </a:cubicBezTo>
                    <a:lnTo>
                      <a:pt x="113" y="29"/>
                    </a:lnTo>
                    <a:cubicBezTo>
                      <a:pt x="113" y="10"/>
                      <a:pt x="94" y="1"/>
                      <a:pt x="75" y="1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 flipH="1">
                <a:off x="966317" y="2051118"/>
                <a:ext cx="476339" cy="210678"/>
              </a:xfrm>
              <a:custGeom>
                <a:avLst/>
                <a:gdLst/>
                <a:ahLst/>
                <a:cxnLst/>
                <a:rect l="l" t="t" r="r" b="b"/>
                <a:pathLst>
                  <a:path w="7719" h="3414" extrusionOk="0">
                    <a:moveTo>
                      <a:pt x="6818" y="0"/>
                    </a:moveTo>
                    <a:lnTo>
                      <a:pt x="376" y="835"/>
                    </a:lnTo>
                    <a:lnTo>
                      <a:pt x="1" y="3414"/>
                    </a:lnTo>
                    <a:cubicBezTo>
                      <a:pt x="1" y="3414"/>
                      <a:pt x="4202" y="2335"/>
                      <a:pt x="7718" y="704"/>
                    </a:cubicBezTo>
                    <a:lnTo>
                      <a:pt x="6818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 flipH="1">
                <a:off x="816413" y="1986630"/>
                <a:ext cx="229253" cy="157114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2546" extrusionOk="0">
                    <a:moveTo>
                      <a:pt x="2036" y="0"/>
                    </a:moveTo>
                    <a:cubicBezTo>
                      <a:pt x="1013" y="0"/>
                      <a:pt x="1" y="1242"/>
                      <a:pt x="1" y="1242"/>
                    </a:cubicBezTo>
                    <a:lnTo>
                      <a:pt x="516" y="2161"/>
                    </a:lnTo>
                    <a:lnTo>
                      <a:pt x="2261" y="2546"/>
                    </a:lnTo>
                    <a:lnTo>
                      <a:pt x="3714" y="1824"/>
                    </a:lnTo>
                    <a:lnTo>
                      <a:pt x="3452" y="1242"/>
                    </a:lnTo>
                    <a:cubicBezTo>
                      <a:pt x="3061" y="311"/>
                      <a:pt x="2547" y="0"/>
                      <a:pt x="2036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 flipH="1">
                <a:off x="1233707" y="2020571"/>
                <a:ext cx="247149" cy="12317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1996" extrusionOk="0">
                    <a:moveTo>
                      <a:pt x="2266" y="1"/>
                    </a:moveTo>
                    <a:cubicBezTo>
                      <a:pt x="2016" y="1"/>
                      <a:pt x="1744" y="62"/>
                      <a:pt x="1454" y="214"/>
                    </a:cubicBezTo>
                    <a:cubicBezTo>
                      <a:pt x="1" y="983"/>
                      <a:pt x="901" y="1996"/>
                      <a:pt x="901" y="1996"/>
                    </a:cubicBezTo>
                    <a:lnTo>
                      <a:pt x="4005" y="992"/>
                    </a:lnTo>
                    <a:lnTo>
                      <a:pt x="4005" y="992"/>
                    </a:lnTo>
                    <a:cubicBezTo>
                      <a:pt x="4005" y="993"/>
                      <a:pt x="4004" y="993"/>
                      <a:pt x="4004" y="993"/>
                    </a:cubicBezTo>
                    <a:cubicBezTo>
                      <a:pt x="3932" y="993"/>
                      <a:pt x="3275" y="1"/>
                      <a:pt x="2266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 flipH="1">
                <a:off x="1236546" y="2078210"/>
                <a:ext cx="243693" cy="3838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622" extrusionOk="0">
                    <a:moveTo>
                      <a:pt x="3745" y="1"/>
                    </a:moveTo>
                    <a:cubicBezTo>
                      <a:pt x="3186" y="1"/>
                      <a:pt x="1327" y="41"/>
                      <a:pt x="28" y="555"/>
                    </a:cubicBezTo>
                    <a:cubicBezTo>
                      <a:pt x="0" y="574"/>
                      <a:pt x="10" y="621"/>
                      <a:pt x="47" y="621"/>
                    </a:cubicBezTo>
                    <a:lnTo>
                      <a:pt x="56" y="621"/>
                    </a:lnTo>
                    <a:cubicBezTo>
                      <a:pt x="1347" y="107"/>
                      <a:pt x="3192" y="66"/>
                      <a:pt x="3747" y="66"/>
                    </a:cubicBezTo>
                    <a:cubicBezTo>
                      <a:pt x="3849" y="66"/>
                      <a:pt x="3908" y="68"/>
                      <a:pt x="3911" y="68"/>
                    </a:cubicBezTo>
                    <a:cubicBezTo>
                      <a:pt x="3929" y="68"/>
                      <a:pt x="3948" y="49"/>
                      <a:pt x="3948" y="30"/>
                    </a:cubicBezTo>
                    <a:cubicBezTo>
                      <a:pt x="3948" y="12"/>
                      <a:pt x="3929" y="2"/>
                      <a:pt x="3911" y="2"/>
                    </a:cubicBezTo>
                    <a:cubicBezTo>
                      <a:pt x="3908" y="2"/>
                      <a:pt x="3849" y="1"/>
                      <a:pt x="3745" y="1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 flipH="1">
                <a:off x="1384155" y="2029705"/>
                <a:ext cx="60229" cy="7473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211" extrusionOk="0">
                    <a:moveTo>
                      <a:pt x="929" y="1"/>
                    </a:moveTo>
                    <a:cubicBezTo>
                      <a:pt x="432" y="207"/>
                      <a:pt x="85" y="648"/>
                      <a:pt x="1" y="1173"/>
                    </a:cubicBezTo>
                    <a:cubicBezTo>
                      <a:pt x="1" y="1191"/>
                      <a:pt x="10" y="1210"/>
                      <a:pt x="29" y="1210"/>
                    </a:cubicBezTo>
                    <a:cubicBezTo>
                      <a:pt x="47" y="1210"/>
                      <a:pt x="57" y="1201"/>
                      <a:pt x="66" y="1182"/>
                    </a:cubicBezTo>
                    <a:cubicBezTo>
                      <a:pt x="141" y="685"/>
                      <a:pt x="479" y="254"/>
                      <a:pt x="948" y="66"/>
                    </a:cubicBezTo>
                    <a:cubicBezTo>
                      <a:pt x="966" y="57"/>
                      <a:pt x="976" y="38"/>
                      <a:pt x="966" y="19"/>
                    </a:cubicBezTo>
                    <a:cubicBezTo>
                      <a:pt x="957" y="1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 flipH="1">
                <a:off x="579750" y="1549405"/>
                <a:ext cx="252949" cy="513921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8328" extrusionOk="0">
                    <a:moveTo>
                      <a:pt x="198" y="0"/>
                    </a:moveTo>
                    <a:lnTo>
                      <a:pt x="1" y="8327"/>
                    </a:lnTo>
                    <a:lnTo>
                      <a:pt x="4099" y="7512"/>
                    </a:lnTo>
                    <a:cubicBezTo>
                      <a:pt x="2964" y="188"/>
                      <a:pt x="198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 flipH="1">
                <a:off x="830911" y="1835622"/>
                <a:ext cx="52700" cy="229993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727" extrusionOk="0">
                    <a:moveTo>
                      <a:pt x="42" y="0"/>
                    </a:moveTo>
                    <a:cubicBezTo>
                      <a:pt x="38" y="0"/>
                      <a:pt x="34" y="2"/>
                      <a:pt x="29" y="4"/>
                    </a:cubicBezTo>
                    <a:cubicBezTo>
                      <a:pt x="10" y="4"/>
                      <a:pt x="0" y="23"/>
                      <a:pt x="0" y="42"/>
                    </a:cubicBezTo>
                    <a:lnTo>
                      <a:pt x="788" y="3699"/>
                    </a:lnTo>
                    <a:cubicBezTo>
                      <a:pt x="797" y="3718"/>
                      <a:pt x="807" y="3727"/>
                      <a:pt x="826" y="3727"/>
                    </a:cubicBezTo>
                    <a:cubicBezTo>
                      <a:pt x="844" y="3718"/>
                      <a:pt x="854" y="3708"/>
                      <a:pt x="854" y="3689"/>
                    </a:cubicBezTo>
                    <a:lnTo>
                      <a:pt x="66" y="23"/>
                    </a:lnTo>
                    <a:cubicBezTo>
                      <a:pt x="59" y="9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 flipH="1">
                <a:off x="605245" y="2024521"/>
                <a:ext cx="561931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3789" extrusionOk="0">
                    <a:moveTo>
                      <a:pt x="8543" y="0"/>
                    </a:moveTo>
                    <a:lnTo>
                      <a:pt x="5421" y="628"/>
                    </a:lnTo>
                    <a:lnTo>
                      <a:pt x="5421" y="975"/>
                    </a:lnTo>
                    <a:lnTo>
                      <a:pt x="2786" y="1060"/>
                    </a:lnTo>
                    <a:lnTo>
                      <a:pt x="0" y="2457"/>
                    </a:lnTo>
                    <a:cubicBezTo>
                      <a:pt x="0" y="2457"/>
                      <a:pt x="3641" y="3788"/>
                      <a:pt x="6518" y="3788"/>
                    </a:cubicBezTo>
                    <a:cubicBezTo>
                      <a:pt x="6752" y="3788"/>
                      <a:pt x="6981" y="3780"/>
                      <a:pt x="7202" y="3760"/>
                    </a:cubicBezTo>
                    <a:cubicBezTo>
                      <a:pt x="8318" y="3695"/>
                      <a:pt x="9106" y="2635"/>
                      <a:pt x="8853" y="1547"/>
                    </a:cubicBezTo>
                    <a:lnTo>
                      <a:pt x="8543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 flipH="1">
                <a:off x="830918" y="2061856"/>
                <a:ext cx="338603" cy="116077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1881" extrusionOk="0">
                    <a:moveTo>
                      <a:pt x="5458" y="1"/>
                    </a:moveTo>
                    <a:cubicBezTo>
                      <a:pt x="5455" y="1"/>
                      <a:pt x="5452" y="2"/>
                      <a:pt x="5449" y="5"/>
                    </a:cubicBezTo>
                    <a:cubicBezTo>
                      <a:pt x="4427" y="286"/>
                      <a:pt x="2842" y="427"/>
                      <a:pt x="2824" y="427"/>
                    </a:cubicBezTo>
                    <a:cubicBezTo>
                      <a:pt x="2824" y="422"/>
                      <a:pt x="2821" y="420"/>
                      <a:pt x="2819" y="420"/>
                    </a:cubicBezTo>
                    <a:cubicBezTo>
                      <a:pt x="2816" y="420"/>
                      <a:pt x="2814" y="422"/>
                      <a:pt x="2814" y="427"/>
                    </a:cubicBezTo>
                    <a:lnTo>
                      <a:pt x="20" y="1824"/>
                    </a:lnTo>
                    <a:cubicBezTo>
                      <a:pt x="10" y="1824"/>
                      <a:pt x="1" y="1843"/>
                      <a:pt x="10" y="1861"/>
                    </a:cubicBezTo>
                    <a:cubicBezTo>
                      <a:pt x="10" y="1871"/>
                      <a:pt x="29" y="1880"/>
                      <a:pt x="38" y="1880"/>
                    </a:cubicBezTo>
                    <a:lnTo>
                      <a:pt x="48" y="1880"/>
                    </a:lnTo>
                    <a:lnTo>
                      <a:pt x="2833" y="483"/>
                    </a:lnTo>
                    <a:cubicBezTo>
                      <a:pt x="2945" y="474"/>
                      <a:pt x="4474" y="342"/>
                      <a:pt x="5459" y="61"/>
                    </a:cubicBezTo>
                    <a:cubicBezTo>
                      <a:pt x="5477" y="61"/>
                      <a:pt x="5487" y="42"/>
                      <a:pt x="5487" y="23"/>
                    </a:cubicBezTo>
                    <a:cubicBezTo>
                      <a:pt x="5480" y="10"/>
                      <a:pt x="5468" y="1"/>
                      <a:pt x="5458" y="1"/>
                    </a:cubicBez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 flipH="1">
                <a:off x="906139" y="1103479"/>
                <a:ext cx="125024" cy="248074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4020" extrusionOk="0">
                    <a:moveTo>
                      <a:pt x="291" y="0"/>
                    </a:moveTo>
                    <a:cubicBezTo>
                      <a:pt x="195" y="0"/>
                      <a:pt x="98" y="11"/>
                      <a:pt x="0" y="34"/>
                    </a:cubicBezTo>
                    <a:lnTo>
                      <a:pt x="506" y="4019"/>
                    </a:lnTo>
                    <a:cubicBezTo>
                      <a:pt x="506" y="4019"/>
                      <a:pt x="2026" y="2350"/>
                      <a:pt x="1491" y="887"/>
                    </a:cubicBezTo>
                    <a:cubicBezTo>
                      <a:pt x="1324" y="346"/>
                      <a:pt x="832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 flipH="1">
                <a:off x="1003958" y="1049050"/>
                <a:ext cx="372111" cy="263131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4264" extrusionOk="0">
                    <a:moveTo>
                      <a:pt x="4460" y="1"/>
                    </a:moveTo>
                    <a:cubicBezTo>
                      <a:pt x="3972" y="1"/>
                      <a:pt x="3576" y="307"/>
                      <a:pt x="2992" y="484"/>
                    </a:cubicBezTo>
                    <a:cubicBezTo>
                      <a:pt x="2827" y="536"/>
                      <a:pt x="2660" y="552"/>
                      <a:pt x="2492" y="552"/>
                    </a:cubicBezTo>
                    <a:cubicBezTo>
                      <a:pt x="2216" y="552"/>
                      <a:pt x="1940" y="508"/>
                      <a:pt x="1679" y="508"/>
                    </a:cubicBezTo>
                    <a:cubicBezTo>
                      <a:pt x="1293" y="508"/>
                      <a:pt x="940" y="604"/>
                      <a:pt x="666" y="1075"/>
                    </a:cubicBezTo>
                    <a:cubicBezTo>
                      <a:pt x="0" y="2219"/>
                      <a:pt x="1669" y="4263"/>
                      <a:pt x="1669" y="4263"/>
                    </a:cubicBezTo>
                    <a:lnTo>
                      <a:pt x="5505" y="1572"/>
                    </a:lnTo>
                    <a:cubicBezTo>
                      <a:pt x="5505" y="1572"/>
                      <a:pt x="6030" y="700"/>
                      <a:pt x="5158" y="203"/>
                    </a:cubicBezTo>
                    <a:cubicBezTo>
                      <a:pt x="4894" y="57"/>
                      <a:pt x="4668" y="1"/>
                      <a:pt x="4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 flipH="1">
                <a:off x="1236543" y="1274543"/>
                <a:ext cx="105277" cy="88677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437" extrusionOk="0">
                    <a:moveTo>
                      <a:pt x="911" y="0"/>
                    </a:moveTo>
                    <a:cubicBezTo>
                      <a:pt x="369" y="0"/>
                      <a:pt x="1" y="612"/>
                      <a:pt x="308" y="1106"/>
                    </a:cubicBezTo>
                    <a:cubicBezTo>
                      <a:pt x="454" y="1331"/>
                      <a:pt x="684" y="1437"/>
                      <a:pt x="913" y="1437"/>
                    </a:cubicBezTo>
                    <a:cubicBezTo>
                      <a:pt x="1228" y="1437"/>
                      <a:pt x="1539" y="1236"/>
                      <a:pt x="1621" y="872"/>
                    </a:cubicBezTo>
                    <a:cubicBezTo>
                      <a:pt x="1705" y="488"/>
                      <a:pt x="1461" y="103"/>
                      <a:pt x="1077" y="19"/>
                    </a:cubicBezTo>
                    <a:cubicBezTo>
                      <a:pt x="1020" y="6"/>
                      <a:pt x="965" y="0"/>
                      <a:pt x="911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 flipH="1">
                <a:off x="1031295" y="1299900"/>
                <a:ext cx="146993" cy="285347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624" extrusionOk="0">
                    <a:moveTo>
                      <a:pt x="1763" y="0"/>
                    </a:moveTo>
                    <a:lnTo>
                      <a:pt x="94" y="1867"/>
                    </a:lnTo>
                    <a:lnTo>
                      <a:pt x="0" y="4624"/>
                    </a:lnTo>
                    <a:lnTo>
                      <a:pt x="2382" y="4567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 flipH="1">
                <a:off x="1080906" y="1416294"/>
                <a:ext cx="96144" cy="11114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801" extrusionOk="0">
                    <a:moveTo>
                      <a:pt x="1558" y="0"/>
                    </a:moveTo>
                    <a:lnTo>
                      <a:pt x="48" y="310"/>
                    </a:lnTo>
                    <a:lnTo>
                      <a:pt x="1" y="1801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rgbClr val="253A4B">
                  <a:alpha val="45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 flipH="1">
                <a:off x="1041538" y="1127608"/>
                <a:ext cx="269734" cy="336628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5455" extrusionOk="0">
                    <a:moveTo>
                      <a:pt x="1762" y="0"/>
                    </a:moveTo>
                    <a:cubicBezTo>
                      <a:pt x="1585" y="0"/>
                      <a:pt x="1407" y="13"/>
                      <a:pt x="1229" y="37"/>
                    </a:cubicBezTo>
                    <a:cubicBezTo>
                      <a:pt x="507" y="130"/>
                      <a:pt x="150" y="899"/>
                      <a:pt x="85" y="1584"/>
                    </a:cubicBezTo>
                    <a:cubicBezTo>
                      <a:pt x="0" y="2381"/>
                      <a:pt x="19" y="3647"/>
                      <a:pt x="272" y="4247"/>
                    </a:cubicBezTo>
                    <a:cubicBezTo>
                      <a:pt x="569" y="4989"/>
                      <a:pt x="1188" y="5455"/>
                      <a:pt x="2042" y="5455"/>
                    </a:cubicBezTo>
                    <a:cubicBezTo>
                      <a:pt x="2268" y="5455"/>
                      <a:pt x="2510" y="5422"/>
                      <a:pt x="2767" y="5354"/>
                    </a:cubicBezTo>
                    <a:cubicBezTo>
                      <a:pt x="2767" y="5354"/>
                      <a:pt x="4098" y="5175"/>
                      <a:pt x="4230" y="3028"/>
                    </a:cubicBezTo>
                    <a:cubicBezTo>
                      <a:pt x="4371" y="754"/>
                      <a:pt x="3123" y="0"/>
                      <a:pt x="1762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 flipH="1">
                <a:off x="1278813" y="1279542"/>
                <a:ext cx="24561" cy="20364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30" extrusionOk="0">
                    <a:moveTo>
                      <a:pt x="213" y="0"/>
                    </a:moveTo>
                    <a:cubicBezTo>
                      <a:pt x="82" y="0"/>
                      <a:pt x="1" y="144"/>
                      <a:pt x="79" y="257"/>
                    </a:cubicBezTo>
                    <a:cubicBezTo>
                      <a:pt x="114" y="307"/>
                      <a:pt x="166" y="330"/>
                      <a:pt x="217" y="330"/>
                    </a:cubicBezTo>
                    <a:cubicBezTo>
                      <a:pt x="291" y="330"/>
                      <a:pt x="362" y="283"/>
                      <a:pt x="379" y="200"/>
                    </a:cubicBezTo>
                    <a:cubicBezTo>
                      <a:pt x="398" y="106"/>
                      <a:pt x="332" y="22"/>
                      <a:pt x="248" y="3"/>
                    </a:cubicBezTo>
                    <a:cubicBezTo>
                      <a:pt x="236" y="1"/>
                      <a:pt x="224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 flipH="1">
                <a:off x="1193713" y="1279542"/>
                <a:ext cx="24005" cy="20364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30" extrusionOk="0">
                    <a:moveTo>
                      <a:pt x="213" y="0"/>
                    </a:moveTo>
                    <a:cubicBezTo>
                      <a:pt x="82" y="0"/>
                      <a:pt x="1" y="144"/>
                      <a:pt x="79" y="257"/>
                    </a:cubicBezTo>
                    <a:cubicBezTo>
                      <a:pt x="113" y="307"/>
                      <a:pt x="166" y="330"/>
                      <a:pt x="217" y="330"/>
                    </a:cubicBezTo>
                    <a:cubicBezTo>
                      <a:pt x="291" y="330"/>
                      <a:pt x="362" y="283"/>
                      <a:pt x="379" y="200"/>
                    </a:cubicBezTo>
                    <a:cubicBezTo>
                      <a:pt x="388" y="106"/>
                      <a:pt x="332" y="22"/>
                      <a:pt x="247" y="3"/>
                    </a:cubicBezTo>
                    <a:cubicBezTo>
                      <a:pt x="236" y="1"/>
                      <a:pt x="224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 flipH="1">
                <a:off x="1253326" y="1315581"/>
                <a:ext cx="22092" cy="3943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639" extrusionOk="0">
                    <a:moveTo>
                      <a:pt x="188" y="1"/>
                    </a:moveTo>
                    <a:cubicBezTo>
                      <a:pt x="170" y="1"/>
                      <a:pt x="160" y="1"/>
                      <a:pt x="151" y="19"/>
                    </a:cubicBezTo>
                    <a:lnTo>
                      <a:pt x="10" y="526"/>
                    </a:lnTo>
                    <a:cubicBezTo>
                      <a:pt x="1" y="535"/>
                      <a:pt x="10" y="554"/>
                      <a:pt x="29" y="554"/>
                    </a:cubicBezTo>
                    <a:lnTo>
                      <a:pt x="320" y="638"/>
                    </a:lnTo>
                    <a:cubicBezTo>
                      <a:pt x="338" y="638"/>
                      <a:pt x="348" y="638"/>
                      <a:pt x="348" y="620"/>
                    </a:cubicBezTo>
                    <a:cubicBezTo>
                      <a:pt x="357" y="610"/>
                      <a:pt x="348" y="592"/>
                      <a:pt x="329" y="592"/>
                    </a:cubicBezTo>
                    <a:lnTo>
                      <a:pt x="66" y="507"/>
                    </a:lnTo>
                    <a:lnTo>
                      <a:pt x="207" y="38"/>
                    </a:lnTo>
                    <a:cubicBezTo>
                      <a:pt x="207" y="19"/>
                      <a:pt x="198" y="1"/>
                      <a:pt x="1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 flipH="1">
                <a:off x="1267212" y="1210734"/>
                <a:ext cx="51590" cy="2931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75" extrusionOk="0">
                    <a:moveTo>
                      <a:pt x="535" y="1"/>
                    </a:moveTo>
                    <a:cubicBezTo>
                      <a:pt x="504" y="1"/>
                      <a:pt x="470" y="4"/>
                      <a:pt x="432" y="12"/>
                    </a:cubicBezTo>
                    <a:cubicBezTo>
                      <a:pt x="263" y="40"/>
                      <a:pt x="122" y="134"/>
                      <a:pt x="29" y="274"/>
                    </a:cubicBezTo>
                    <a:cubicBezTo>
                      <a:pt x="1" y="312"/>
                      <a:pt x="1" y="368"/>
                      <a:pt x="29" y="415"/>
                    </a:cubicBezTo>
                    <a:cubicBezTo>
                      <a:pt x="48" y="454"/>
                      <a:pt x="90" y="475"/>
                      <a:pt x="132" y="475"/>
                    </a:cubicBezTo>
                    <a:cubicBezTo>
                      <a:pt x="151" y="475"/>
                      <a:pt x="171" y="471"/>
                      <a:pt x="188" y="462"/>
                    </a:cubicBezTo>
                    <a:cubicBezTo>
                      <a:pt x="319" y="415"/>
                      <a:pt x="451" y="387"/>
                      <a:pt x="591" y="368"/>
                    </a:cubicBezTo>
                    <a:cubicBezTo>
                      <a:pt x="835" y="331"/>
                      <a:pt x="769" y="134"/>
                      <a:pt x="769" y="134"/>
                    </a:cubicBezTo>
                    <a:cubicBezTo>
                      <a:pt x="769" y="134"/>
                      <a:pt x="728" y="1"/>
                      <a:pt x="5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 flipH="1">
                <a:off x="1149158" y="1210919"/>
                <a:ext cx="74175" cy="3363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545" extrusionOk="0">
                    <a:moveTo>
                      <a:pt x="389" y="1"/>
                    </a:moveTo>
                    <a:cubicBezTo>
                      <a:pt x="120" y="1"/>
                      <a:pt x="76" y="140"/>
                      <a:pt x="76" y="140"/>
                    </a:cubicBezTo>
                    <a:cubicBezTo>
                      <a:pt x="76" y="140"/>
                      <a:pt x="1" y="337"/>
                      <a:pt x="310" y="375"/>
                    </a:cubicBezTo>
                    <a:cubicBezTo>
                      <a:pt x="535" y="412"/>
                      <a:pt x="751" y="459"/>
                      <a:pt x="967" y="534"/>
                    </a:cubicBezTo>
                    <a:cubicBezTo>
                      <a:pt x="984" y="541"/>
                      <a:pt x="1003" y="545"/>
                      <a:pt x="1023" y="545"/>
                    </a:cubicBezTo>
                    <a:cubicBezTo>
                      <a:pt x="1076" y="545"/>
                      <a:pt x="1132" y="519"/>
                      <a:pt x="1173" y="478"/>
                    </a:cubicBezTo>
                    <a:cubicBezTo>
                      <a:pt x="1201" y="440"/>
                      <a:pt x="1201" y="375"/>
                      <a:pt x="1164" y="337"/>
                    </a:cubicBezTo>
                    <a:cubicBezTo>
                      <a:pt x="976" y="168"/>
                      <a:pt x="751" y="56"/>
                      <a:pt x="507" y="9"/>
                    </a:cubicBezTo>
                    <a:cubicBezTo>
                      <a:pt x="464" y="3"/>
                      <a:pt x="424" y="1"/>
                      <a:pt x="3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 flipH="1">
                <a:off x="1207043" y="1368283"/>
                <a:ext cx="49862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301" fill="none" extrusionOk="0">
                    <a:moveTo>
                      <a:pt x="1" y="197"/>
                    </a:moveTo>
                    <a:cubicBezTo>
                      <a:pt x="1" y="197"/>
                      <a:pt x="507" y="300"/>
                      <a:pt x="807" y="0"/>
                    </a:cubicBezTo>
                  </a:path>
                </a:pathLst>
              </a:custGeom>
              <a:solidFill>
                <a:schemeClr val="accent4"/>
              </a:solidFill>
              <a:ln w="1400" cap="rnd" cmpd="sng">
                <a:solidFill>
                  <a:srgbClr val="1F00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 flipH="1">
                <a:off x="1063570" y="1241096"/>
                <a:ext cx="287630" cy="113361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1837" extrusionOk="0">
                    <a:moveTo>
                      <a:pt x="676" y="157"/>
                    </a:moveTo>
                    <a:cubicBezTo>
                      <a:pt x="985" y="157"/>
                      <a:pt x="1229" y="495"/>
                      <a:pt x="1229" y="908"/>
                    </a:cubicBezTo>
                    <a:cubicBezTo>
                      <a:pt x="1229" y="1330"/>
                      <a:pt x="976" y="1667"/>
                      <a:pt x="676" y="1667"/>
                    </a:cubicBezTo>
                    <a:cubicBezTo>
                      <a:pt x="366" y="1667"/>
                      <a:pt x="113" y="1330"/>
                      <a:pt x="113" y="908"/>
                    </a:cubicBezTo>
                    <a:cubicBezTo>
                      <a:pt x="113" y="495"/>
                      <a:pt x="366" y="157"/>
                      <a:pt x="676" y="157"/>
                    </a:cubicBezTo>
                    <a:close/>
                    <a:moveTo>
                      <a:pt x="2608" y="107"/>
                    </a:moveTo>
                    <a:cubicBezTo>
                      <a:pt x="3020" y="107"/>
                      <a:pt x="3414" y="426"/>
                      <a:pt x="3414" y="908"/>
                    </a:cubicBezTo>
                    <a:cubicBezTo>
                      <a:pt x="3414" y="1348"/>
                      <a:pt x="3048" y="1714"/>
                      <a:pt x="2607" y="1714"/>
                    </a:cubicBezTo>
                    <a:lnTo>
                      <a:pt x="2617" y="1705"/>
                    </a:lnTo>
                    <a:cubicBezTo>
                      <a:pt x="1904" y="1705"/>
                      <a:pt x="1548" y="851"/>
                      <a:pt x="2045" y="345"/>
                    </a:cubicBezTo>
                    <a:cubicBezTo>
                      <a:pt x="2209" y="181"/>
                      <a:pt x="2411" y="107"/>
                      <a:pt x="2608" y="107"/>
                    </a:cubicBezTo>
                    <a:close/>
                    <a:moveTo>
                      <a:pt x="2614" y="0"/>
                    </a:moveTo>
                    <a:cubicBezTo>
                      <a:pt x="2191" y="0"/>
                      <a:pt x="1768" y="272"/>
                      <a:pt x="1707" y="814"/>
                    </a:cubicBezTo>
                    <a:cubicBezTo>
                      <a:pt x="1648" y="784"/>
                      <a:pt x="1582" y="770"/>
                      <a:pt x="1514" y="770"/>
                    </a:cubicBezTo>
                    <a:cubicBezTo>
                      <a:pt x="1453" y="770"/>
                      <a:pt x="1390" y="782"/>
                      <a:pt x="1332" y="805"/>
                    </a:cubicBezTo>
                    <a:cubicBezTo>
                      <a:pt x="1294" y="373"/>
                      <a:pt x="1013" y="45"/>
                      <a:pt x="676" y="45"/>
                    </a:cubicBezTo>
                    <a:cubicBezTo>
                      <a:pt x="300" y="45"/>
                      <a:pt x="0" y="429"/>
                      <a:pt x="0" y="908"/>
                    </a:cubicBezTo>
                    <a:cubicBezTo>
                      <a:pt x="0" y="1386"/>
                      <a:pt x="300" y="1780"/>
                      <a:pt x="676" y="1780"/>
                    </a:cubicBezTo>
                    <a:cubicBezTo>
                      <a:pt x="1041" y="1780"/>
                      <a:pt x="1341" y="1395"/>
                      <a:pt x="1341" y="917"/>
                    </a:cubicBezTo>
                    <a:cubicBezTo>
                      <a:pt x="1390" y="893"/>
                      <a:pt x="1443" y="881"/>
                      <a:pt x="1497" y="881"/>
                    </a:cubicBezTo>
                    <a:cubicBezTo>
                      <a:pt x="1569" y="881"/>
                      <a:pt x="1643" y="902"/>
                      <a:pt x="1707" y="945"/>
                    </a:cubicBezTo>
                    <a:cubicBezTo>
                      <a:pt x="1707" y="1437"/>
                      <a:pt x="2110" y="1836"/>
                      <a:pt x="2609" y="1836"/>
                    </a:cubicBezTo>
                    <a:cubicBezTo>
                      <a:pt x="2615" y="1836"/>
                      <a:pt x="2620" y="1836"/>
                      <a:pt x="2626" y="1836"/>
                    </a:cubicBezTo>
                    <a:cubicBezTo>
                      <a:pt x="3123" y="1836"/>
                      <a:pt x="3526" y="1423"/>
                      <a:pt x="3526" y="917"/>
                    </a:cubicBezTo>
                    <a:lnTo>
                      <a:pt x="4661" y="917"/>
                    </a:lnTo>
                    <a:lnTo>
                      <a:pt x="4661" y="805"/>
                    </a:lnTo>
                    <a:lnTo>
                      <a:pt x="3517" y="805"/>
                    </a:lnTo>
                    <a:cubicBezTo>
                      <a:pt x="3452" y="268"/>
                      <a:pt x="3033" y="0"/>
                      <a:pt x="2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 flipH="1">
                <a:off x="964585" y="1084781"/>
                <a:ext cx="320090" cy="349525"/>
              </a:xfrm>
              <a:custGeom>
                <a:avLst/>
                <a:gdLst/>
                <a:ahLst/>
                <a:cxnLst/>
                <a:rect l="l" t="t" r="r" b="b"/>
                <a:pathLst>
                  <a:path w="5187" h="5664" extrusionOk="0">
                    <a:moveTo>
                      <a:pt x="2544" y="1"/>
                    </a:moveTo>
                    <a:cubicBezTo>
                      <a:pt x="505" y="1"/>
                      <a:pt x="1" y="1265"/>
                      <a:pt x="1" y="1265"/>
                    </a:cubicBezTo>
                    <a:cubicBezTo>
                      <a:pt x="1" y="1265"/>
                      <a:pt x="445" y="705"/>
                      <a:pt x="1282" y="705"/>
                    </a:cubicBezTo>
                    <a:cubicBezTo>
                      <a:pt x="1744" y="705"/>
                      <a:pt x="2327" y="875"/>
                      <a:pt x="3020" y="1406"/>
                    </a:cubicBezTo>
                    <a:cubicBezTo>
                      <a:pt x="3011" y="1443"/>
                      <a:pt x="3499" y="1687"/>
                      <a:pt x="3489" y="1725"/>
                    </a:cubicBezTo>
                    <a:cubicBezTo>
                      <a:pt x="3489" y="1725"/>
                      <a:pt x="3510" y="1720"/>
                      <a:pt x="3544" y="1720"/>
                    </a:cubicBezTo>
                    <a:cubicBezTo>
                      <a:pt x="3651" y="1720"/>
                      <a:pt x="3893" y="1768"/>
                      <a:pt x="4071" y="2165"/>
                    </a:cubicBezTo>
                    <a:lnTo>
                      <a:pt x="3527" y="4172"/>
                    </a:lnTo>
                    <a:lnTo>
                      <a:pt x="3733" y="5663"/>
                    </a:lnTo>
                    <a:cubicBezTo>
                      <a:pt x="4718" y="4200"/>
                      <a:pt x="4980" y="4003"/>
                      <a:pt x="5121" y="1809"/>
                    </a:cubicBezTo>
                    <a:cubicBezTo>
                      <a:pt x="5187" y="721"/>
                      <a:pt x="4643" y="149"/>
                      <a:pt x="2964" y="18"/>
                    </a:cubicBezTo>
                    <a:cubicBezTo>
                      <a:pt x="2817" y="6"/>
                      <a:pt x="2678" y="1"/>
                      <a:pt x="2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 flipH="1">
                <a:off x="997534" y="1154700"/>
                <a:ext cx="115830" cy="167296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711" extrusionOk="0">
                    <a:moveTo>
                      <a:pt x="976" y="1"/>
                    </a:moveTo>
                    <a:cubicBezTo>
                      <a:pt x="976" y="1"/>
                      <a:pt x="1" y="770"/>
                      <a:pt x="526" y="1792"/>
                    </a:cubicBezTo>
                    <a:lnTo>
                      <a:pt x="704" y="2711"/>
                    </a:lnTo>
                    <a:lnTo>
                      <a:pt x="1876" y="1454"/>
                    </a:lnTo>
                    <a:lnTo>
                      <a:pt x="1576" y="57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 flipH="1">
                <a:off x="1031293" y="1092063"/>
                <a:ext cx="239497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1926" extrusionOk="0">
                    <a:moveTo>
                      <a:pt x="2513" y="1"/>
                    </a:moveTo>
                    <a:cubicBezTo>
                      <a:pt x="2144" y="1"/>
                      <a:pt x="1839" y="59"/>
                      <a:pt x="1839" y="59"/>
                    </a:cubicBezTo>
                    <a:cubicBezTo>
                      <a:pt x="1839" y="59"/>
                      <a:pt x="395" y="416"/>
                      <a:pt x="1" y="931"/>
                    </a:cubicBezTo>
                    <a:cubicBezTo>
                      <a:pt x="1" y="931"/>
                      <a:pt x="238" y="767"/>
                      <a:pt x="522" y="767"/>
                    </a:cubicBezTo>
                    <a:cubicBezTo>
                      <a:pt x="702" y="767"/>
                      <a:pt x="902" y="834"/>
                      <a:pt x="1070" y="1053"/>
                    </a:cubicBezTo>
                    <a:cubicBezTo>
                      <a:pt x="1514" y="1616"/>
                      <a:pt x="2151" y="1925"/>
                      <a:pt x="2696" y="1925"/>
                    </a:cubicBezTo>
                    <a:cubicBezTo>
                      <a:pt x="3234" y="1925"/>
                      <a:pt x="3682" y="1625"/>
                      <a:pt x="3771" y="969"/>
                    </a:cubicBezTo>
                    <a:cubicBezTo>
                      <a:pt x="3881" y="156"/>
                      <a:pt x="3113" y="1"/>
                      <a:pt x="2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 flipH="1">
                <a:off x="983093" y="1274358"/>
                <a:ext cx="115398" cy="97564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581" extrusionOk="0">
                    <a:moveTo>
                      <a:pt x="1001" y="0"/>
                    </a:moveTo>
                    <a:cubicBezTo>
                      <a:pt x="410" y="0"/>
                      <a:pt x="0" y="676"/>
                      <a:pt x="341" y="1213"/>
                    </a:cubicBezTo>
                    <a:cubicBezTo>
                      <a:pt x="500" y="1463"/>
                      <a:pt x="755" y="1580"/>
                      <a:pt x="1007" y="1580"/>
                    </a:cubicBezTo>
                    <a:cubicBezTo>
                      <a:pt x="1351" y="1580"/>
                      <a:pt x="1689" y="1363"/>
                      <a:pt x="1776" y="969"/>
                    </a:cubicBezTo>
                    <a:cubicBezTo>
                      <a:pt x="1869" y="537"/>
                      <a:pt x="1607" y="115"/>
                      <a:pt x="1185" y="22"/>
                    </a:cubicBezTo>
                    <a:cubicBezTo>
                      <a:pt x="1122" y="7"/>
                      <a:pt x="1061" y="0"/>
                      <a:pt x="100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 flipH="1">
                <a:off x="1013207" y="1305090"/>
                <a:ext cx="46344" cy="360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84" extrusionOk="0">
                    <a:moveTo>
                      <a:pt x="604" y="1"/>
                    </a:moveTo>
                    <a:cubicBezTo>
                      <a:pt x="482" y="1"/>
                      <a:pt x="360" y="34"/>
                      <a:pt x="254" y="105"/>
                    </a:cubicBezTo>
                    <a:cubicBezTo>
                      <a:pt x="113" y="208"/>
                      <a:pt x="19" y="377"/>
                      <a:pt x="1" y="555"/>
                    </a:cubicBezTo>
                    <a:cubicBezTo>
                      <a:pt x="1" y="574"/>
                      <a:pt x="10" y="583"/>
                      <a:pt x="19" y="583"/>
                    </a:cubicBezTo>
                    <a:cubicBezTo>
                      <a:pt x="38" y="583"/>
                      <a:pt x="48" y="574"/>
                      <a:pt x="48" y="565"/>
                    </a:cubicBezTo>
                    <a:cubicBezTo>
                      <a:pt x="66" y="396"/>
                      <a:pt x="151" y="246"/>
                      <a:pt x="282" y="152"/>
                    </a:cubicBezTo>
                    <a:cubicBezTo>
                      <a:pt x="380" y="89"/>
                      <a:pt x="489" y="57"/>
                      <a:pt x="601" y="57"/>
                    </a:cubicBezTo>
                    <a:cubicBezTo>
                      <a:pt x="638" y="57"/>
                      <a:pt x="676" y="61"/>
                      <a:pt x="713" y="68"/>
                    </a:cubicBezTo>
                    <a:cubicBezTo>
                      <a:pt x="732" y="68"/>
                      <a:pt x="741" y="58"/>
                      <a:pt x="751" y="39"/>
                    </a:cubicBezTo>
                    <a:cubicBezTo>
                      <a:pt x="751" y="30"/>
                      <a:pt x="741" y="11"/>
                      <a:pt x="723" y="11"/>
                    </a:cubicBezTo>
                    <a:cubicBezTo>
                      <a:pt x="684" y="4"/>
                      <a:pt x="644" y="1"/>
                      <a:pt x="6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8"/>
          <p:cNvSpPr txBox="1">
            <a:spLocks noGrp="1"/>
          </p:cNvSpPr>
          <p:nvPr>
            <p:ph type="title"/>
          </p:nvPr>
        </p:nvSpPr>
        <p:spPr>
          <a:xfrm>
            <a:off x="716700" y="242316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Some Photo From Our Project</a:t>
            </a:r>
            <a:br>
              <a:rPr lang="en" dirty="0"/>
            </a:br>
            <a:endParaRPr dirty="0"/>
          </a:p>
        </p:txBody>
      </p:sp>
      <p:sp>
        <p:nvSpPr>
          <p:cNvPr id="4" name="Google Shape;1701;p58">
            <a:extLst>
              <a:ext uri="{FF2B5EF4-FFF2-40B4-BE49-F238E27FC236}">
                <a16:creationId xmlns:a16="http://schemas.microsoft.com/office/drawing/2014/main" id="{7E09B590-2693-08A8-4F0B-9B4F89EF1549}"/>
              </a:ext>
            </a:extLst>
          </p:cNvPr>
          <p:cNvSpPr txBox="1">
            <a:spLocks/>
          </p:cNvSpPr>
          <p:nvPr/>
        </p:nvSpPr>
        <p:spPr>
          <a:xfrm>
            <a:off x="716775" y="998580"/>
            <a:ext cx="280671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Add Patient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932AE-866B-35ED-3EE2-EE25059C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75" y="1480979"/>
            <a:ext cx="4640901" cy="34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8"/>
          <p:cNvSpPr txBox="1">
            <a:spLocks noGrp="1"/>
          </p:cNvSpPr>
          <p:nvPr>
            <p:ph type="title"/>
          </p:nvPr>
        </p:nvSpPr>
        <p:spPr>
          <a:xfrm>
            <a:off x="716700" y="242316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Some Photo From Our Project</a:t>
            </a:r>
            <a:br>
              <a:rPr lang="en" dirty="0"/>
            </a:br>
            <a:endParaRPr dirty="0"/>
          </a:p>
        </p:txBody>
      </p:sp>
      <p:sp>
        <p:nvSpPr>
          <p:cNvPr id="4" name="Google Shape;1701;p58">
            <a:extLst>
              <a:ext uri="{FF2B5EF4-FFF2-40B4-BE49-F238E27FC236}">
                <a16:creationId xmlns:a16="http://schemas.microsoft.com/office/drawing/2014/main" id="{7E09B590-2693-08A8-4F0B-9B4F89EF1549}"/>
              </a:ext>
            </a:extLst>
          </p:cNvPr>
          <p:cNvSpPr txBox="1">
            <a:spLocks/>
          </p:cNvSpPr>
          <p:nvPr/>
        </p:nvSpPr>
        <p:spPr>
          <a:xfrm>
            <a:off x="716775" y="998580"/>
            <a:ext cx="3099321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Add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1E7B8-DFBB-8E53-2544-9A4D39635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73" y="1504602"/>
            <a:ext cx="504991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4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8"/>
          <p:cNvSpPr txBox="1">
            <a:spLocks noGrp="1"/>
          </p:cNvSpPr>
          <p:nvPr>
            <p:ph type="title"/>
          </p:nvPr>
        </p:nvSpPr>
        <p:spPr>
          <a:xfrm>
            <a:off x="716700" y="242316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Some Photo From Our Project</a:t>
            </a:r>
            <a:br>
              <a:rPr lang="en" dirty="0"/>
            </a:br>
            <a:endParaRPr dirty="0"/>
          </a:p>
        </p:txBody>
      </p:sp>
      <p:sp>
        <p:nvSpPr>
          <p:cNvPr id="4" name="Google Shape;1701;p58">
            <a:extLst>
              <a:ext uri="{FF2B5EF4-FFF2-40B4-BE49-F238E27FC236}">
                <a16:creationId xmlns:a16="http://schemas.microsoft.com/office/drawing/2014/main" id="{7E09B590-2693-08A8-4F0B-9B4F89EF1549}"/>
              </a:ext>
            </a:extLst>
          </p:cNvPr>
          <p:cNvSpPr txBox="1">
            <a:spLocks/>
          </p:cNvSpPr>
          <p:nvPr/>
        </p:nvSpPr>
        <p:spPr>
          <a:xfrm>
            <a:off x="716775" y="998580"/>
            <a:ext cx="180087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2F1A0-5883-69FA-F2AF-800B4562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9" y="1480980"/>
            <a:ext cx="5083690" cy="34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3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8"/>
          <p:cNvSpPr txBox="1">
            <a:spLocks noGrp="1"/>
          </p:cNvSpPr>
          <p:nvPr>
            <p:ph type="title"/>
          </p:nvPr>
        </p:nvSpPr>
        <p:spPr>
          <a:xfrm>
            <a:off x="716700" y="242316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Some Photo From Our Project</a:t>
            </a:r>
            <a:br>
              <a:rPr lang="en" dirty="0"/>
            </a:br>
            <a:endParaRPr dirty="0"/>
          </a:p>
        </p:txBody>
      </p:sp>
      <p:sp>
        <p:nvSpPr>
          <p:cNvPr id="4" name="Google Shape;1701;p58">
            <a:extLst>
              <a:ext uri="{FF2B5EF4-FFF2-40B4-BE49-F238E27FC236}">
                <a16:creationId xmlns:a16="http://schemas.microsoft.com/office/drawing/2014/main" id="{7E09B590-2693-08A8-4F0B-9B4F89EF1549}"/>
              </a:ext>
            </a:extLst>
          </p:cNvPr>
          <p:cNvSpPr txBox="1">
            <a:spLocks/>
          </p:cNvSpPr>
          <p:nvPr/>
        </p:nvSpPr>
        <p:spPr>
          <a:xfrm>
            <a:off x="716775" y="998580"/>
            <a:ext cx="2733561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Update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613F-12F0-7583-EFBA-FC64FC52E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93" y="1480980"/>
            <a:ext cx="5111471" cy="34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B35-71EF-2BB6-D146-C18696FC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00" y="2089350"/>
            <a:ext cx="7710600" cy="482400"/>
          </a:xfrm>
        </p:spPr>
        <p:txBody>
          <a:bodyPr/>
          <a:lstStyle/>
          <a:p>
            <a:r>
              <a:rPr lang="en-US" sz="7200" dirty="0">
                <a:latin typeface="Aptos Black" panose="020F0502020204030204" pitchFamily="34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</a:t>
            </a:r>
            <a:endParaRPr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3"/>
          </p:nvPr>
        </p:nvSpPr>
        <p:spPr>
          <a:xfrm>
            <a:off x="5865124" y="3919775"/>
            <a:ext cx="35349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system defines main user role: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1-Administrator</a:t>
            </a:r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1"/>
          </p:nvPr>
        </p:nvSpPr>
        <p:spPr>
          <a:xfrm>
            <a:off x="2066446" y="1722777"/>
            <a:ext cx="3484355" cy="9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aims to streamline and automate various processes within a hospital, including patient management, diagnosis recording, and administrative tasks.</a:t>
            </a:r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2"/>
          </p:nvPr>
        </p:nvSpPr>
        <p:spPr>
          <a:xfrm>
            <a:off x="2061625" y="3919801"/>
            <a:ext cx="3802750" cy="670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Hospital Management System provides a user-friendly interface for hospital staff to manage patient information, record diagnoses, update patient details.</a:t>
            </a:r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5865124" y="2110150"/>
            <a:ext cx="28033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is built using a multi-tier architecture</a:t>
            </a:r>
          </a:p>
        </p:txBody>
      </p:sp>
      <p:sp>
        <p:nvSpPr>
          <p:cNvPr id="584" name="Google Shape;584;p32"/>
          <p:cNvSpPr txBox="1">
            <a:spLocks noGrp="1"/>
          </p:cNvSpPr>
          <p:nvPr>
            <p:ph type="title" idx="5"/>
          </p:nvPr>
        </p:nvSpPr>
        <p:spPr>
          <a:xfrm>
            <a:off x="1355833" y="1376825"/>
            <a:ext cx="705791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2"/>
          <p:cNvSpPr txBox="1">
            <a:spLocks noGrp="1"/>
          </p:cNvSpPr>
          <p:nvPr>
            <p:ph type="title" idx="6"/>
          </p:nvPr>
        </p:nvSpPr>
        <p:spPr>
          <a:xfrm>
            <a:off x="5025850" y="3181924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 idx="7"/>
          </p:nvPr>
        </p:nvSpPr>
        <p:spPr>
          <a:xfrm>
            <a:off x="1221625" y="3181924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7" name="Google Shape;587;p32"/>
          <p:cNvSpPr txBox="1">
            <a:spLocks noGrp="1"/>
          </p:cNvSpPr>
          <p:nvPr>
            <p:ph type="title" idx="8"/>
          </p:nvPr>
        </p:nvSpPr>
        <p:spPr>
          <a:xfrm>
            <a:off x="5025850" y="1376825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8" name="Google Shape;588;p32"/>
          <p:cNvSpPr txBox="1">
            <a:spLocks noGrp="1"/>
          </p:cNvSpPr>
          <p:nvPr>
            <p:ph type="subTitle" idx="9"/>
          </p:nvPr>
        </p:nvSpPr>
        <p:spPr>
          <a:xfrm>
            <a:off x="2062375" y="1405075"/>
            <a:ext cx="2056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589" name="Google Shape;589;p32"/>
          <p:cNvSpPr txBox="1">
            <a:spLocks noGrp="1"/>
          </p:cNvSpPr>
          <p:nvPr>
            <p:ph type="subTitle" idx="13"/>
          </p:nvPr>
        </p:nvSpPr>
        <p:spPr>
          <a:xfrm>
            <a:off x="2062375" y="3214749"/>
            <a:ext cx="20565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Overview</a:t>
            </a:r>
          </a:p>
        </p:txBody>
      </p:sp>
      <p:sp>
        <p:nvSpPr>
          <p:cNvPr id="590" name="Google Shape;590;p32"/>
          <p:cNvSpPr txBox="1">
            <a:spLocks noGrp="1"/>
          </p:cNvSpPr>
          <p:nvPr>
            <p:ph type="subTitle" idx="14"/>
          </p:nvPr>
        </p:nvSpPr>
        <p:spPr>
          <a:xfrm>
            <a:off x="5865874" y="3214709"/>
            <a:ext cx="2558125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Roles and Permissions</a:t>
            </a:r>
          </a:p>
        </p:txBody>
      </p:sp>
      <p:sp>
        <p:nvSpPr>
          <p:cNvPr id="591" name="Google Shape;591;p32"/>
          <p:cNvSpPr txBox="1">
            <a:spLocks noGrp="1"/>
          </p:cNvSpPr>
          <p:nvPr>
            <p:ph type="subTitle" idx="15"/>
          </p:nvPr>
        </p:nvSpPr>
        <p:spPr>
          <a:xfrm>
            <a:off x="5865875" y="1405075"/>
            <a:ext cx="20565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13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</a:t>
            </a:r>
            <a:endParaRPr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6147400" y="2299757"/>
            <a:ext cx="2056500" cy="208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Home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Add New Patient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Add Diagnosis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Update Patient Information</a:t>
            </a:r>
          </a:p>
        </p:txBody>
      </p:sp>
      <p:sp>
        <p:nvSpPr>
          <p:cNvPr id="584" name="Google Shape;584;p32"/>
          <p:cNvSpPr txBox="1">
            <a:spLocks noGrp="1"/>
          </p:cNvSpPr>
          <p:nvPr>
            <p:ph type="title" idx="5"/>
          </p:nvPr>
        </p:nvSpPr>
        <p:spPr>
          <a:xfrm>
            <a:off x="802375" y="1849837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7" name="Google Shape;587;p32"/>
          <p:cNvSpPr txBox="1">
            <a:spLocks noGrp="1"/>
          </p:cNvSpPr>
          <p:nvPr>
            <p:ph type="title" idx="8"/>
          </p:nvPr>
        </p:nvSpPr>
        <p:spPr>
          <a:xfrm>
            <a:off x="5025125" y="1778546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8" name="Google Shape;588;p32"/>
          <p:cNvSpPr txBox="1">
            <a:spLocks noGrp="1"/>
          </p:cNvSpPr>
          <p:nvPr>
            <p:ph type="subTitle" idx="9"/>
          </p:nvPr>
        </p:nvSpPr>
        <p:spPr>
          <a:xfrm>
            <a:off x="1642375" y="1872360"/>
            <a:ext cx="3217511" cy="496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Structure</a:t>
            </a:r>
          </a:p>
        </p:txBody>
      </p:sp>
      <p:sp>
        <p:nvSpPr>
          <p:cNvPr id="591" name="Google Shape;591;p32"/>
          <p:cNvSpPr txBox="1">
            <a:spLocks noGrp="1"/>
          </p:cNvSpPr>
          <p:nvPr>
            <p:ph type="subTitle" idx="15"/>
          </p:nvPr>
        </p:nvSpPr>
        <p:spPr>
          <a:xfrm>
            <a:off x="5865125" y="1729403"/>
            <a:ext cx="229057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Functionalities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</a:p>
        </p:txBody>
      </p:sp>
      <p:sp>
        <p:nvSpPr>
          <p:cNvPr id="598" name="Google Shape;598;p33"/>
          <p:cNvSpPr txBox="1">
            <a:spLocks noGrp="1"/>
          </p:cNvSpPr>
          <p:nvPr>
            <p:ph type="subTitle" idx="2"/>
          </p:nvPr>
        </p:nvSpPr>
        <p:spPr>
          <a:xfrm>
            <a:off x="1046962" y="1243584"/>
            <a:ext cx="7377037" cy="149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is built using a multi-tier architecture, comprising: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1-Presentation Layer: User interfaces such as login screens, home page, and 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2-Application Layer: Business logic and functionalities.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3-Data Access Layer: Interaction with the database.</a:t>
            </a:r>
          </a:p>
        </p:txBody>
      </p:sp>
      <p:sp>
        <p:nvSpPr>
          <p:cNvPr id="4" name="Google Shape;596;p33">
            <a:extLst>
              <a:ext uri="{FF2B5EF4-FFF2-40B4-BE49-F238E27FC236}">
                <a16:creationId xmlns:a16="http://schemas.microsoft.com/office/drawing/2014/main" id="{40550C43-FF97-B181-16E5-30E4907D85E1}"/>
              </a:ext>
            </a:extLst>
          </p:cNvPr>
          <p:cNvSpPr txBox="1">
            <a:spLocks/>
          </p:cNvSpPr>
          <p:nvPr/>
        </p:nvSpPr>
        <p:spPr>
          <a:xfrm>
            <a:off x="720000" y="271850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dirty="0"/>
              <a:t>User Roles and Permissions</a:t>
            </a:r>
          </a:p>
        </p:txBody>
      </p:sp>
      <p:sp>
        <p:nvSpPr>
          <p:cNvPr id="5" name="Google Shape;598;p33">
            <a:extLst>
              <a:ext uri="{FF2B5EF4-FFF2-40B4-BE49-F238E27FC236}">
                <a16:creationId xmlns:a16="http://schemas.microsoft.com/office/drawing/2014/main" id="{B91A1081-20BF-81E7-3C8C-DFBC79EE4DB8}"/>
              </a:ext>
            </a:extLst>
          </p:cNvPr>
          <p:cNvSpPr txBox="1">
            <a:spLocks/>
          </p:cNvSpPr>
          <p:nvPr/>
        </p:nvSpPr>
        <p:spPr>
          <a:xfrm>
            <a:off x="1046961" y="3266518"/>
            <a:ext cx="7377037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The system defines two main user roles: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Administrator: Access to administrative functions such as managing users and system settings.</a:t>
            </a:r>
          </a:p>
          <a:p>
            <a:pPr marL="0" indent="0"/>
            <a:r>
              <a:rPr lang="en-US" dirty="0"/>
              <a:t>Medical Staff: Access to patient management, diagnosis recording, and updating patient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subTitle" idx="1"/>
          </p:nvPr>
        </p:nvSpPr>
        <p:spPr>
          <a:xfrm>
            <a:off x="353974" y="1375203"/>
            <a:ext cx="8394948" cy="3749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Admin 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1-Stores information about the system administrator.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2-Fields: Admin_ID (Primary Key), Username, Password.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Patient Information 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1-Stores details of patients.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2-</a:t>
            </a:r>
            <a:r>
              <a:rPr lang="en-US" sz="1800" dirty="0"/>
              <a:t>Fields: P_ID (Primary Key), Name, Age, Gender, Contact Info, Address.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Diagnosis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1-Records diagnoses, medicines prescribed, and treatment details.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2-Fields: D_ID (Primary Key), P_ID (Foreign Key referencing Patient Information), Diagnosis, Medicine, Wrap, Type.</a:t>
            </a:r>
          </a:p>
        </p:txBody>
      </p:sp>
      <p:sp>
        <p:nvSpPr>
          <p:cNvPr id="604" name="Google Shape;604;p34"/>
          <p:cNvSpPr txBox="1">
            <a:spLocks noGrp="1"/>
          </p:cNvSpPr>
          <p:nvPr>
            <p:ph type="title"/>
          </p:nvPr>
        </p:nvSpPr>
        <p:spPr>
          <a:xfrm>
            <a:off x="201532" y="550972"/>
            <a:ext cx="4736228" cy="80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Structure</a:t>
            </a:r>
          </a:p>
        </p:txBody>
      </p:sp>
      <p:grpSp>
        <p:nvGrpSpPr>
          <p:cNvPr id="605" name="Google Shape;605;p34"/>
          <p:cNvGrpSpPr/>
          <p:nvPr/>
        </p:nvGrpSpPr>
        <p:grpSpPr>
          <a:xfrm>
            <a:off x="7625076" y="164004"/>
            <a:ext cx="1317392" cy="1345440"/>
            <a:chOff x="7671026" y="152529"/>
            <a:chExt cx="1317392" cy="1345440"/>
          </a:xfrm>
        </p:grpSpPr>
        <p:grpSp>
          <p:nvGrpSpPr>
            <p:cNvPr id="606" name="Google Shape;606;p34"/>
            <p:cNvGrpSpPr/>
            <p:nvPr/>
          </p:nvGrpSpPr>
          <p:grpSpPr>
            <a:xfrm>
              <a:off x="7671026" y="916652"/>
              <a:ext cx="266882" cy="260112"/>
              <a:chOff x="7525713" y="627927"/>
              <a:chExt cx="266882" cy="260112"/>
            </a:xfrm>
          </p:grpSpPr>
          <p:sp>
            <p:nvSpPr>
              <p:cNvPr id="607" name="Google Shape;607;p34"/>
              <p:cNvSpPr/>
              <p:nvPr/>
            </p:nvSpPr>
            <p:spPr>
              <a:xfrm>
                <a:off x="7525713" y="627927"/>
                <a:ext cx="266882" cy="260112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5110" extrusionOk="0">
                    <a:moveTo>
                      <a:pt x="1570" y="1"/>
                    </a:moveTo>
                    <a:cubicBezTo>
                      <a:pt x="1228" y="1"/>
                      <a:pt x="884" y="123"/>
                      <a:pt x="610" y="371"/>
                    </a:cubicBezTo>
                    <a:cubicBezTo>
                      <a:pt x="38" y="906"/>
                      <a:pt x="0" y="1806"/>
                      <a:pt x="525" y="2378"/>
                    </a:cubicBezTo>
                    <a:lnTo>
                      <a:pt x="2616" y="4648"/>
                    </a:lnTo>
                    <a:cubicBezTo>
                      <a:pt x="2898" y="4954"/>
                      <a:pt x="3282" y="5109"/>
                      <a:pt x="3665" y="5109"/>
                    </a:cubicBezTo>
                    <a:cubicBezTo>
                      <a:pt x="4009" y="5109"/>
                      <a:pt x="4353" y="4985"/>
                      <a:pt x="4623" y="4732"/>
                    </a:cubicBezTo>
                    <a:cubicBezTo>
                      <a:pt x="5205" y="4197"/>
                      <a:pt x="5242" y="3307"/>
                      <a:pt x="4707" y="2725"/>
                    </a:cubicBezTo>
                    <a:lnTo>
                      <a:pt x="2616" y="456"/>
                    </a:lnTo>
                    <a:cubicBezTo>
                      <a:pt x="2334" y="154"/>
                      <a:pt x="1953" y="1"/>
                      <a:pt x="15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7605884" y="708860"/>
                <a:ext cx="186201" cy="179177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3520" extrusionOk="0">
                    <a:moveTo>
                      <a:pt x="2082" y="0"/>
                    </a:moveTo>
                    <a:lnTo>
                      <a:pt x="0" y="1923"/>
                    </a:lnTo>
                    <a:lnTo>
                      <a:pt x="1041" y="3058"/>
                    </a:lnTo>
                    <a:cubicBezTo>
                      <a:pt x="1323" y="3364"/>
                      <a:pt x="1707" y="3519"/>
                      <a:pt x="2090" y="3519"/>
                    </a:cubicBezTo>
                    <a:cubicBezTo>
                      <a:pt x="2434" y="3519"/>
                      <a:pt x="2778" y="3395"/>
                      <a:pt x="3048" y="3142"/>
                    </a:cubicBezTo>
                    <a:cubicBezTo>
                      <a:pt x="3630" y="2607"/>
                      <a:pt x="3658" y="1717"/>
                      <a:pt x="3123" y="1135"/>
                    </a:cubicBez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4"/>
            <p:cNvGrpSpPr/>
            <p:nvPr/>
          </p:nvGrpSpPr>
          <p:grpSpPr>
            <a:xfrm>
              <a:off x="7771716" y="152529"/>
              <a:ext cx="226262" cy="288770"/>
              <a:chOff x="7695166" y="503879"/>
              <a:chExt cx="226262" cy="288770"/>
            </a:xfrm>
          </p:grpSpPr>
          <p:sp>
            <p:nvSpPr>
              <p:cNvPr id="610" name="Google Shape;610;p34"/>
              <p:cNvSpPr/>
              <p:nvPr/>
            </p:nvSpPr>
            <p:spPr>
              <a:xfrm>
                <a:off x="7695166" y="503879"/>
                <a:ext cx="226262" cy="288770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673" extrusionOk="0">
                    <a:moveTo>
                      <a:pt x="2832" y="1"/>
                    </a:moveTo>
                    <a:cubicBezTo>
                      <a:pt x="2285" y="1"/>
                      <a:pt x="1766" y="320"/>
                      <a:pt x="1529" y="858"/>
                    </a:cubicBezTo>
                    <a:lnTo>
                      <a:pt x="309" y="3690"/>
                    </a:lnTo>
                    <a:cubicBezTo>
                      <a:pt x="0" y="4412"/>
                      <a:pt x="328" y="5247"/>
                      <a:pt x="1041" y="5556"/>
                    </a:cubicBezTo>
                    <a:cubicBezTo>
                      <a:pt x="1225" y="5635"/>
                      <a:pt x="1417" y="5672"/>
                      <a:pt x="1605" y="5672"/>
                    </a:cubicBezTo>
                    <a:cubicBezTo>
                      <a:pt x="2155" y="5672"/>
                      <a:pt x="2677" y="5353"/>
                      <a:pt x="2907" y="4815"/>
                    </a:cubicBezTo>
                    <a:lnTo>
                      <a:pt x="4135" y="1983"/>
                    </a:lnTo>
                    <a:cubicBezTo>
                      <a:pt x="4445" y="1261"/>
                      <a:pt x="4117" y="427"/>
                      <a:pt x="3395" y="117"/>
                    </a:cubicBezTo>
                    <a:cubicBezTo>
                      <a:pt x="3210" y="38"/>
                      <a:pt x="3020" y="1"/>
                      <a:pt x="28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7695166" y="619579"/>
                <a:ext cx="179482" cy="173068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400" extrusionOk="0">
                    <a:moveTo>
                      <a:pt x="919" y="1"/>
                    </a:moveTo>
                    <a:lnTo>
                      <a:pt x="309" y="1417"/>
                    </a:lnTo>
                    <a:cubicBezTo>
                      <a:pt x="0" y="2139"/>
                      <a:pt x="328" y="2974"/>
                      <a:pt x="1041" y="3283"/>
                    </a:cubicBezTo>
                    <a:cubicBezTo>
                      <a:pt x="1225" y="3362"/>
                      <a:pt x="1417" y="3399"/>
                      <a:pt x="1605" y="3399"/>
                    </a:cubicBezTo>
                    <a:cubicBezTo>
                      <a:pt x="2155" y="3399"/>
                      <a:pt x="2677" y="3080"/>
                      <a:pt x="2907" y="2542"/>
                    </a:cubicBezTo>
                    <a:lnTo>
                      <a:pt x="3526" y="1126"/>
                    </a:lnTo>
                    <a:lnTo>
                      <a:pt x="9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34"/>
            <p:cNvGrpSpPr/>
            <p:nvPr/>
          </p:nvGrpSpPr>
          <p:grpSpPr>
            <a:xfrm>
              <a:off x="8809343" y="389641"/>
              <a:ext cx="179075" cy="299714"/>
              <a:chOff x="7386293" y="597691"/>
              <a:chExt cx="179075" cy="299714"/>
            </a:xfrm>
          </p:grpSpPr>
          <p:sp>
            <p:nvSpPr>
              <p:cNvPr id="613" name="Google Shape;613;p34"/>
              <p:cNvSpPr/>
              <p:nvPr/>
            </p:nvSpPr>
            <p:spPr>
              <a:xfrm>
                <a:off x="7386293" y="597691"/>
                <a:ext cx="179075" cy="299714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5888" extrusionOk="0">
                    <a:moveTo>
                      <a:pt x="1992" y="1"/>
                    </a:moveTo>
                    <a:cubicBezTo>
                      <a:pt x="1303" y="1"/>
                      <a:pt x="702" y="505"/>
                      <a:pt x="592" y="1200"/>
                    </a:cubicBezTo>
                    <a:lnTo>
                      <a:pt x="123" y="4247"/>
                    </a:lnTo>
                    <a:cubicBezTo>
                      <a:pt x="1" y="5026"/>
                      <a:pt x="535" y="5748"/>
                      <a:pt x="1314" y="5870"/>
                    </a:cubicBezTo>
                    <a:cubicBezTo>
                      <a:pt x="1387" y="5881"/>
                      <a:pt x="1461" y="5887"/>
                      <a:pt x="1533" y="5887"/>
                    </a:cubicBezTo>
                    <a:cubicBezTo>
                      <a:pt x="2215" y="5887"/>
                      <a:pt x="2816" y="5384"/>
                      <a:pt x="2927" y="4688"/>
                    </a:cubicBezTo>
                    <a:lnTo>
                      <a:pt x="3395" y="1641"/>
                    </a:lnTo>
                    <a:cubicBezTo>
                      <a:pt x="3517" y="862"/>
                      <a:pt x="2983" y="131"/>
                      <a:pt x="2214" y="18"/>
                    </a:cubicBezTo>
                    <a:cubicBezTo>
                      <a:pt x="2139" y="7"/>
                      <a:pt x="2065" y="1"/>
                      <a:pt x="1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>
                <a:off x="7404465" y="597691"/>
                <a:ext cx="160903" cy="160852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3160" extrusionOk="0">
                    <a:moveTo>
                      <a:pt x="1635" y="1"/>
                    </a:moveTo>
                    <a:cubicBezTo>
                      <a:pt x="946" y="1"/>
                      <a:pt x="345" y="505"/>
                      <a:pt x="235" y="1200"/>
                    </a:cubicBezTo>
                    <a:lnTo>
                      <a:pt x="0" y="2728"/>
                    </a:lnTo>
                    <a:lnTo>
                      <a:pt x="2804" y="3160"/>
                    </a:lnTo>
                    <a:lnTo>
                      <a:pt x="3038" y="1641"/>
                    </a:lnTo>
                    <a:cubicBezTo>
                      <a:pt x="3160" y="862"/>
                      <a:pt x="2626" y="131"/>
                      <a:pt x="1857" y="18"/>
                    </a:cubicBezTo>
                    <a:cubicBezTo>
                      <a:pt x="1782" y="7"/>
                      <a:pt x="1708" y="1"/>
                      <a:pt x="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34"/>
            <p:cNvGrpSpPr/>
            <p:nvPr/>
          </p:nvGrpSpPr>
          <p:grpSpPr>
            <a:xfrm>
              <a:off x="7917600" y="441288"/>
              <a:ext cx="891760" cy="1056682"/>
              <a:chOff x="7917600" y="189150"/>
              <a:chExt cx="891760" cy="1056682"/>
            </a:xfrm>
          </p:grpSpPr>
          <p:sp>
            <p:nvSpPr>
              <p:cNvPr id="616" name="Google Shape;616;p34"/>
              <p:cNvSpPr/>
              <p:nvPr/>
            </p:nvSpPr>
            <p:spPr>
              <a:xfrm>
                <a:off x="7993495" y="349643"/>
                <a:ext cx="815865" cy="896189"/>
              </a:xfrm>
              <a:custGeom>
                <a:avLst/>
                <a:gdLst/>
                <a:ahLst/>
                <a:cxnLst/>
                <a:rect l="l" t="t" r="r" b="b"/>
                <a:pathLst>
                  <a:path w="16028" h="17606" extrusionOk="0">
                    <a:moveTo>
                      <a:pt x="10813" y="0"/>
                    </a:moveTo>
                    <a:lnTo>
                      <a:pt x="957" y="2504"/>
                    </a:lnTo>
                    <a:lnTo>
                      <a:pt x="1070" y="3029"/>
                    </a:lnTo>
                    <a:lnTo>
                      <a:pt x="1370" y="4511"/>
                    </a:lnTo>
                    <a:cubicBezTo>
                      <a:pt x="470" y="4961"/>
                      <a:pt x="1" y="5983"/>
                      <a:pt x="254" y="6958"/>
                    </a:cubicBezTo>
                    <a:lnTo>
                      <a:pt x="2542" y="15979"/>
                    </a:lnTo>
                    <a:cubicBezTo>
                      <a:pt x="2788" y="16952"/>
                      <a:pt x="3667" y="17605"/>
                      <a:pt x="4629" y="17605"/>
                    </a:cubicBezTo>
                    <a:cubicBezTo>
                      <a:pt x="4807" y="17605"/>
                      <a:pt x="4988" y="17583"/>
                      <a:pt x="5168" y="17536"/>
                    </a:cubicBezTo>
                    <a:lnTo>
                      <a:pt x="14170" y="15248"/>
                    </a:lnTo>
                    <a:cubicBezTo>
                      <a:pt x="15333" y="14957"/>
                      <a:pt x="16027" y="13785"/>
                      <a:pt x="15736" y="12632"/>
                    </a:cubicBezTo>
                    <a:lnTo>
                      <a:pt x="13448" y="3610"/>
                    </a:lnTo>
                    <a:cubicBezTo>
                      <a:pt x="13204" y="2682"/>
                      <a:pt x="12389" y="2026"/>
                      <a:pt x="11432" y="1998"/>
                    </a:cubicBezTo>
                    <a:lnTo>
                      <a:pt x="10973" y="516"/>
                    </a:lnTo>
                    <a:lnTo>
                      <a:pt x="10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4"/>
              <p:cNvSpPr/>
              <p:nvPr/>
            </p:nvSpPr>
            <p:spPr>
              <a:xfrm>
                <a:off x="8040274" y="401155"/>
                <a:ext cx="721797" cy="802122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5758" extrusionOk="0">
                    <a:moveTo>
                      <a:pt x="9322" y="1"/>
                    </a:moveTo>
                    <a:lnTo>
                      <a:pt x="1023" y="2111"/>
                    </a:lnTo>
                    <a:lnTo>
                      <a:pt x="1276" y="3330"/>
                    </a:lnTo>
                    <a:cubicBezTo>
                      <a:pt x="1351" y="3705"/>
                      <a:pt x="1173" y="4080"/>
                      <a:pt x="826" y="4249"/>
                    </a:cubicBezTo>
                    <a:cubicBezTo>
                      <a:pt x="282" y="4530"/>
                      <a:pt x="1" y="5149"/>
                      <a:pt x="151" y="5740"/>
                    </a:cubicBezTo>
                    <a:lnTo>
                      <a:pt x="2439" y="14761"/>
                    </a:lnTo>
                    <a:cubicBezTo>
                      <a:pt x="2590" y="15357"/>
                      <a:pt x="3125" y="15758"/>
                      <a:pt x="3718" y="15758"/>
                    </a:cubicBezTo>
                    <a:cubicBezTo>
                      <a:pt x="3825" y="15758"/>
                      <a:pt x="3934" y="15745"/>
                      <a:pt x="4043" y="15717"/>
                    </a:cubicBezTo>
                    <a:lnTo>
                      <a:pt x="13045" y="13420"/>
                    </a:lnTo>
                    <a:cubicBezTo>
                      <a:pt x="13748" y="13242"/>
                      <a:pt x="14180" y="12529"/>
                      <a:pt x="14002" y="11816"/>
                    </a:cubicBezTo>
                    <a:lnTo>
                      <a:pt x="11713" y="2805"/>
                    </a:lnTo>
                    <a:cubicBezTo>
                      <a:pt x="11563" y="2242"/>
                      <a:pt x="11066" y="1839"/>
                      <a:pt x="10485" y="1820"/>
                    </a:cubicBezTo>
                    <a:cubicBezTo>
                      <a:pt x="10129" y="1811"/>
                      <a:pt x="9810" y="1567"/>
                      <a:pt x="9707" y="1229"/>
                    </a:cubicBezTo>
                    <a:lnTo>
                      <a:pt x="9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7917600" y="189150"/>
                <a:ext cx="718947" cy="320991"/>
              </a:xfrm>
              <a:custGeom>
                <a:avLst/>
                <a:gdLst/>
                <a:ahLst/>
                <a:cxnLst/>
                <a:rect l="l" t="t" r="r" b="b"/>
                <a:pathLst>
                  <a:path w="14124" h="6306" extrusionOk="0">
                    <a:moveTo>
                      <a:pt x="12241" y="0"/>
                    </a:moveTo>
                    <a:cubicBezTo>
                      <a:pt x="12110" y="0"/>
                      <a:pt x="11977" y="16"/>
                      <a:pt x="11845" y="49"/>
                    </a:cubicBezTo>
                    <a:lnTo>
                      <a:pt x="1398" y="2703"/>
                    </a:lnTo>
                    <a:cubicBezTo>
                      <a:pt x="526" y="2919"/>
                      <a:pt x="1" y="3791"/>
                      <a:pt x="226" y="4663"/>
                    </a:cubicBezTo>
                    <a:lnTo>
                      <a:pt x="329" y="5085"/>
                    </a:lnTo>
                    <a:cubicBezTo>
                      <a:pt x="512" y="5817"/>
                      <a:pt x="1174" y="6305"/>
                      <a:pt x="1897" y="6305"/>
                    </a:cubicBezTo>
                    <a:cubicBezTo>
                      <a:pt x="2027" y="6305"/>
                      <a:pt x="2158" y="6290"/>
                      <a:pt x="2289" y="6257"/>
                    </a:cubicBezTo>
                    <a:lnTo>
                      <a:pt x="12736" y="3594"/>
                    </a:lnTo>
                    <a:cubicBezTo>
                      <a:pt x="13598" y="3378"/>
                      <a:pt x="14123" y="2497"/>
                      <a:pt x="13908" y="1634"/>
                    </a:cubicBezTo>
                    <a:lnTo>
                      <a:pt x="13805" y="1212"/>
                    </a:lnTo>
                    <a:cubicBezTo>
                      <a:pt x="13614" y="482"/>
                      <a:pt x="12960" y="0"/>
                      <a:pt x="12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8090412" y="564448"/>
                <a:ext cx="598613" cy="523889"/>
              </a:xfrm>
              <a:custGeom>
                <a:avLst/>
                <a:gdLst/>
                <a:ahLst/>
                <a:cxnLst/>
                <a:rect l="l" t="t" r="r" b="b"/>
                <a:pathLst>
                  <a:path w="11760" h="10292" extrusionOk="0">
                    <a:moveTo>
                      <a:pt x="9410" y="1"/>
                    </a:moveTo>
                    <a:cubicBezTo>
                      <a:pt x="9366" y="1"/>
                      <a:pt x="9320" y="7"/>
                      <a:pt x="9275" y="19"/>
                    </a:cubicBezTo>
                    <a:lnTo>
                      <a:pt x="451" y="2260"/>
                    </a:lnTo>
                    <a:cubicBezTo>
                      <a:pt x="169" y="2326"/>
                      <a:pt x="1" y="2616"/>
                      <a:pt x="76" y="2898"/>
                    </a:cubicBezTo>
                    <a:lnTo>
                      <a:pt x="1848" y="9893"/>
                    </a:lnTo>
                    <a:cubicBezTo>
                      <a:pt x="1912" y="10134"/>
                      <a:pt x="2127" y="10292"/>
                      <a:pt x="2363" y="10292"/>
                    </a:cubicBezTo>
                    <a:cubicBezTo>
                      <a:pt x="2404" y="10292"/>
                      <a:pt x="2445" y="10287"/>
                      <a:pt x="2486" y="10278"/>
                    </a:cubicBezTo>
                    <a:lnTo>
                      <a:pt x="11310" y="8036"/>
                    </a:lnTo>
                    <a:cubicBezTo>
                      <a:pt x="11591" y="7961"/>
                      <a:pt x="11760" y="7671"/>
                      <a:pt x="11694" y="7389"/>
                    </a:cubicBezTo>
                    <a:lnTo>
                      <a:pt x="9913" y="394"/>
                    </a:lnTo>
                    <a:cubicBezTo>
                      <a:pt x="9857" y="158"/>
                      <a:pt x="9644" y="1"/>
                      <a:pt x="94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8175876" y="720869"/>
                <a:ext cx="444888" cy="195771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3846" extrusionOk="0">
                    <a:moveTo>
                      <a:pt x="8073" y="1"/>
                    </a:moveTo>
                    <a:cubicBezTo>
                      <a:pt x="8045" y="1"/>
                      <a:pt x="8017" y="4"/>
                      <a:pt x="7990" y="12"/>
                    </a:cubicBezTo>
                    <a:lnTo>
                      <a:pt x="272" y="1972"/>
                    </a:lnTo>
                    <a:cubicBezTo>
                      <a:pt x="103" y="2010"/>
                      <a:pt x="0" y="2188"/>
                      <a:pt x="47" y="2357"/>
                    </a:cubicBezTo>
                    <a:lnTo>
                      <a:pt x="357" y="3604"/>
                    </a:lnTo>
                    <a:cubicBezTo>
                      <a:pt x="397" y="3749"/>
                      <a:pt x="528" y="3846"/>
                      <a:pt x="677" y="3846"/>
                    </a:cubicBezTo>
                    <a:cubicBezTo>
                      <a:pt x="701" y="3846"/>
                      <a:pt x="726" y="3843"/>
                      <a:pt x="750" y="3838"/>
                    </a:cubicBezTo>
                    <a:lnTo>
                      <a:pt x="8459" y="1878"/>
                    </a:lnTo>
                    <a:cubicBezTo>
                      <a:pt x="8637" y="1831"/>
                      <a:pt x="8740" y="1663"/>
                      <a:pt x="8693" y="1484"/>
                    </a:cubicBezTo>
                    <a:lnTo>
                      <a:pt x="8374" y="237"/>
                    </a:lnTo>
                    <a:cubicBezTo>
                      <a:pt x="8343" y="96"/>
                      <a:pt x="8213" y="1"/>
                      <a:pt x="8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8261290" y="868483"/>
                <a:ext cx="323689" cy="95493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1876" extrusionOk="0">
                    <a:moveTo>
                      <a:pt x="6293" y="0"/>
                    </a:moveTo>
                    <a:lnTo>
                      <a:pt x="1" y="1604"/>
                    </a:lnTo>
                    <a:lnTo>
                      <a:pt x="66" y="1876"/>
                    </a:lnTo>
                    <a:lnTo>
                      <a:pt x="6359" y="272"/>
                    </a:lnTo>
                    <a:lnTo>
                      <a:pt x="62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8275644" y="926257"/>
                <a:ext cx="324147" cy="95035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867" extrusionOk="0">
                    <a:moveTo>
                      <a:pt x="6302" y="0"/>
                    </a:moveTo>
                    <a:lnTo>
                      <a:pt x="0" y="1594"/>
                    </a:lnTo>
                    <a:lnTo>
                      <a:pt x="75" y="1866"/>
                    </a:lnTo>
                    <a:lnTo>
                      <a:pt x="6367" y="272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8040284" y="376966"/>
                <a:ext cx="527554" cy="128936"/>
              </a:xfrm>
              <a:custGeom>
                <a:avLst/>
                <a:gdLst/>
                <a:ahLst/>
                <a:cxnLst/>
                <a:rect l="l" t="t" r="r" b="b"/>
                <a:pathLst>
                  <a:path w="10364" h="2533" extrusionOk="0">
                    <a:moveTo>
                      <a:pt x="9979" y="0"/>
                    </a:moveTo>
                    <a:lnTo>
                      <a:pt x="1" y="2532"/>
                    </a:lnTo>
                    <a:lnTo>
                      <a:pt x="10363" y="1501"/>
                    </a:lnTo>
                    <a:lnTo>
                      <a:pt x="9979" y="0"/>
                    </a:lnTo>
                    <a:close/>
                  </a:path>
                </a:pathLst>
              </a:custGeom>
              <a:solidFill>
                <a:srgbClr val="253A4B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8160606" y="525559"/>
                <a:ext cx="94577" cy="78339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539" extrusionOk="0">
                    <a:moveTo>
                      <a:pt x="974" y="0"/>
                    </a:moveTo>
                    <a:cubicBezTo>
                      <a:pt x="913" y="0"/>
                      <a:pt x="850" y="8"/>
                      <a:pt x="788" y="23"/>
                    </a:cubicBezTo>
                    <a:cubicBezTo>
                      <a:pt x="131" y="192"/>
                      <a:pt x="0" y="1083"/>
                      <a:pt x="591" y="1430"/>
                    </a:cubicBezTo>
                    <a:cubicBezTo>
                      <a:pt x="717" y="1505"/>
                      <a:pt x="850" y="1539"/>
                      <a:pt x="979" y="1539"/>
                    </a:cubicBezTo>
                    <a:cubicBezTo>
                      <a:pt x="1444" y="1539"/>
                      <a:pt x="1858" y="1100"/>
                      <a:pt x="1726" y="586"/>
                    </a:cubicBezTo>
                    <a:cubicBezTo>
                      <a:pt x="1638" y="236"/>
                      <a:pt x="1321" y="0"/>
                      <a:pt x="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4"/>
              <p:cNvSpPr/>
              <p:nvPr/>
            </p:nvSpPr>
            <p:spPr>
              <a:xfrm>
                <a:off x="8301401" y="558085"/>
                <a:ext cx="53906" cy="44387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872" extrusionOk="0">
                    <a:moveTo>
                      <a:pt x="555" y="0"/>
                    </a:moveTo>
                    <a:cubicBezTo>
                      <a:pt x="520" y="0"/>
                      <a:pt x="485" y="4"/>
                      <a:pt x="451" y="12"/>
                    </a:cubicBezTo>
                    <a:cubicBezTo>
                      <a:pt x="75" y="106"/>
                      <a:pt x="0" y="613"/>
                      <a:pt x="338" y="810"/>
                    </a:cubicBezTo>
                    <a:cubicBezTo>
                      <a:pt x="410" y="853"/>
                      <a:pt x="485" y="872"/>
                      <a:pt x="559" y="872"/>
                    </a:cubicBezTo>
                    <a:cubicBezTo>
                      <a:pt x="822" y="872"/>
                      <a:pt x="1058" y="624"/>
                      <a:pt x="985" y="331"/>
                    </a:cubicBezTo>
                    <a:cubicBezTo>
                      <a:pt x="929" y="132"/>
                      <a:pt x="751" y="0"/>
                      <a:pt x="5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4"/>
              <p:cNvSpPr/>
              <p:nvPr/>
            </p:nvSpPr>
            <p:spPr>
              <a:xfrm>
                <a:off x="8087562" y="654646"/>
                <a:ext cx="721797" cy="591182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1614" extrusionOk="0">
                    <a:moveTo>
                      <a:pt x="12200" y="0"/>
                    </a:moveTo>
                    <a:cubicBezTo>
                      <a:pt x="11985" y="244"/>
                      <a:pt x="11750" y="479"/>
                      <a:pt x="11516" y="694"/>
                    </a:cubicBezTo>
                    <a:cubicBezTo>
                      <a:pt x="10531" y="1585"/>
                      <a:pt x="9472" y="2382"/>
                      <a:pt x="8337" y="3067"/>
                    </a:cubicBezTo>
                    <a:cubicBezTo>
                      <a:pt x="7530" y="3564"/>
                      <a:pt x="6705" y="4023"/>
                      <a:pt x="5889" y="4492"/>
                    </a:cubicBezTo>
                    <a:cubicBezTo>
                      <a:pt x="4248" y="5411"/>
                      <a:pt x="2560" y="6349"/>
                      <a:pt x="797" y="6987"/>
                    </a:cubicBezTo>
                    <a:cubicBezTo>
                      <a:pt x="535" y="7080"/>
                      <a:pt x="272" y="7174"/>
                      <a:pt x="0" y="7249"/>
                    </a:cubicBezTo>
                    <a:lnTo>
                      <a:pt x="694" y="9987"/>
                    </a:lnTo>
                    <a:cubicBezTo>
                      <a:pt x="940" y="10960"/>
                      <a:pt x="1819" y="11613"/>
                      <a:pt x="2781" y="11613"/>
                    </a:cubicBezTo>
                    <a:cubicBezTo>
                      <a:pt x="2959" y="11613"/>
                      <a:pt x="3140" y="11591"/>
                      <a:pt x="3320" y="11544"/>
                    </a:cubicBezTo>
                    <a:lnTo>
                      <a:pt x="12322" y="9256"/>
                    </a:lnTo>
                    <a:cubicBezTo>
                      <a:pt x="13485" y="8965"/>
                      <a:pt x="14179" y="7793"/>
                      <a:pt x="13888" y="6640"/>
                    </a:cubicBezTo>
                    <a:lnTo>
                      <a:pt x="12200" y="0"/>
                    </a:lnTo>
                    <a:close/>
                  </a:path>
                </a:pathLst>
              </a:custGeom>
              <a:solidFill>
                <a:srgbClr val="253A4B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"/>
          <p:cNvSpPr txBox="1">
            <a:spLocks noGrp="1"/>
          </p:cNvSpPr>
          <p:nvPr>
            <p:ph type="title"/>
          </p:nvPr>
        </p:nvSpPr>
        <p:spPr>
          <a:xfrm>
            <a:off x="529765" y="-107159"/>
            <a:ext cx="5061300" cy="8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6824E8-1B6F-79D3-C13E-579FCA20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5" y="662881"/>
            <a:ext cx="8084470" cy="4212395"/>
          </a:xfrm>
        </p:spPr>
        <p:txBody>
          <a:bodyPr/>
          <a:lstStyle/>
          <a:p>
            <a:r>
              <a:rPr lang="en-US" sz="1800" b="1" dirty="0"/>
              <a:t>Login</a:t>
            </a:r>
          </a:p>
          <a:p>
            <a:r>
              <a:rPr lang="en-US" sz="1600" dirty="0"/>
              <a:t>1-Allows users to authenticate into the system using their credentials.</a:t>
            </a:r>
          </a:p>
          <a:p>
            <a:r>
              <a:rPr lang="en-US" sz="1600" dirty="0"/>
              <a:t>2-Validates username and password against the Admin table.</a:t>
            </a:r>
          </a:p>
          <a:p>
            <a:r>
              <a:rPr lang="en-US" sz="1800" b="1" dirty="0"/>
              <a:t>Home Page</a:t>
            </a:r>
          </a:p>
          <a:p>
            <a:r>
              <a:rPr lang="en-US" sz="1600" dirty="0"/>
              <a:t>1-Displays essential options for users.</a:t>
            </a:r>
          </a:p>
          <a:p>
            <a:r>
              <a:rPr lang="en-US" sz="1600" dirty="0"/>
              <a:t>2-Buttons: Add New Patient, Add Diagnosis, Update Patient Information, Full History, Log Out.</a:t>
            </a:r>
          </a:p>
          <a:p>
            <a:r>
              <a:rPr lang="en-US" sz="1800" b="1" dirty="0"/>
              <a:t>Add New Patient</a:t>
            </a:r>
          </a:p>
          <a:p>
            <a:r>
              <a:rPr lang="en-US" sz="1600" dirty="0"/>
              <a:t>1-Enables medical staff to add a new patient to the system.</a:t>
            </a:r>
          </a:p>
          <a:p>
            <a:r>
              <a:rPr lang="en-US" sz="1600" dirty="0"/>
              <a:t>2-Collects patient details such as name, age, gender, contact info, and address.</a:t>
            </a:r>
          </a:p>
          <a:p>
            <a:r>
              <a:rPr lang="en-US" sz="1800" b="1" dirty="0"/>
              <a:t>Add Diagnosis</a:t>
            </a:r>
          </a:p>
          <a:p>
            <a:r>
              <a:rPr lang="en-US" sz="1600" dirty="0"/>
              <a:t>1-Allows medical staff to record diagnoses, prescribed medicines, wraps, and treatment type for patients.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"/>
          <p:cNvSpPr txBox="1">
            <a:spLocks noGrp="1"/>
          </p:cNvSpPr>
          <p:nvPr>
            <p:ph type="title"/>
          </p:nvPr>
        </p:nvSpPr>
        <p:spPr>
          <a:xfrm>
            <a:off x="529765" y="-107159"/>
            <a:ext cx="5061300" cy="8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6824E8-1B6F-79D3-C13E-579FCA20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5" y="770041"/>
            <a:ext cx="8084470" cy="4212395"/>
          </a:xfrm>
        </p:spPr>
        <p:txBody>
          <a:bodyPr/>
          <a:lstStyle/>
          <a:p>
            <a:r>
              <a:rPr lang="en-US" sz="1800" b="1" dirty="0"/>
              <a:t>Update Patient Information</a:t>
            </a:r>
          </a:p>
          <a:p>
            <a:r>
              <a:rPr lang="en-US" sz="1800" dirty="0"/>
              <a:t>Allows medical staff to update patient details such as contact info and</a:t>
            </a:r>
          </a:p>
          <a:p>
            <a:r>
              <a:rPr lang="en-US" sz="1800" dirty="0"/>
              <a:t>address.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3200" b="1" dirty="0"/>
              <a:t>Conclusion</a:t>
            </a:r>
          </a:p>
          <a:p>
            <a:r>
              <a:rPr lang="en-US" sz="1800" dirty="0"/>
              <a:t> The Hospital Management System streamlines hospital operations, ensuring</a:t>
            </a:r>
          </a:p>
          <a:p>
            <a:r>
              <a:rPr lang="en-US" sz="1800" dirty="0"/>
              <a:t> efficient patient management, accurate diagnosis recording, and improved </a:t>
            </a:r>
          </a:p>
          <a:p>
            <a:r>
              <a:rPr lang="en-US" sz="1800" dirty="0"/>
              <a:t> administrative tasks handling. With its user-friendly interface and robust</a:t>
            </a:r>
          </a:p>
          <a:p>
            <a:r>
              <a:rPr lang="en-US" sz="1800" dirty="0"/>
              <a:t> functionalities, the system contributes to enhanced healthcare services.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095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8"/>
          <p:cNvSpPr txBox="1">
            <a:spLocks noGrp="1"/>
          </p:cNvSpPr>
          <p:nvPr>
            <p:ph type="title"/>
          </p:nvPr>
        </p:nvSpPr>
        <p:spPr>
          <a:xfrm>
            <a:off x="716700" y="242316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Some Photo From Our Project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FCCED-E4D9-7E10-2917-46AA8CF2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1" y="1584960"/>
            <a:ext cx="3520299" cy="3316224"/>
          </a:xfrm>
          <a:prstGeom prst="rect">
            <a:avLst/>
          </a:prstGeom>
        </p:spPr>
      </p:pic>
      <p:sp>
        <p:nvSpPr>
          <p:cNvPr id="4" name="Google Shape;1701;p58">
            <a:extLst>
              <a:ext uri="{FF2B5EF4-FFF2-40B4-BE49-F238E27FC236}">
                <a16:creationId xmlns:a16="http://schemas.microsoft.com/office/drawing/2014/main" id="{7E09B590-2693-08A8-4F0B-9B4F89EF1549}"/>
              </a:ext>
            </a:extLst>
          </p:cNvPr>
          <p:cNvSpPr txBox="1">
            <a:spLocks/>
          </p:cNvSpPr>
          <p:nvPr/>
        </p:nvSpPr>
        <p:spPr>
          <a:xfrm>
            <a:off x="716775" y="998580"/>
            <a:ext cx="180087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Login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8"/>
          <p:cNvSpPr txBox="1">
            <a:spLocks noGrp="1"/>
          </p:cNvSpPr>
          <p:nvPr>
            <p:ph type="title"/>
          </p:nvPr>
        </p:nvSpPr>
        <p:spPr>
          <a:xfrm>
            <a:off x="716700" y="242316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Some Photo From Our Project</a:t>
            </a:r>
            <a:br>
              <a:rPr lang="en" dirty="0"/>
            </a:br>
            <a:endParaRPr dirty="0"/>
          </a:p>
        </p:txBody>
      </p:sp>
      <p:sp>
        <p:nvSpPr>
          <p:cNvPr id="4" name="Google Shape;1701;p58">
            <a:extLst>
              <a:ext uri="{FF2B5EF4-FFF2-40B4-BE49-F238E27FC236}">
                <a16:creationId xmlns:a16="http://schemas.microsoft.com/office/drawing/2014/main" id="{7E09B590-2693-08A8-4F0B-9B4F89EF1549}"/>
              </a:ext>
            </a:extLst>
          </p:cNvPr>
          <p:cNvSpPr txBox="1">
            <a:spLocks/>
          </p:cNvSpPr>
          <p:nvPr/>
        </p:nvSpPr>
        <p:spPr>
          <a:xfrm>
            <a:off x="716775" y="998580"/>
            <a:ext cx="180087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34E9-C40C-5AAC-541A-AC8C40CB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0" y="1548512"/>
            <a:ext cx="6817956" cy="33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97560"/>
      </p:ext>
    </p:extLst>
  </p:cSld>
  <p:clrMapOvr>
    <a:masterClrMapping/>
  </p:clrMapOvr>
</p:sld>
</file>

<file path=ppt/theme/theme1.xml><?xml version="1.0" encoding="utf-8"?>
<a:theme xmlns:a="http://schemas.openxmlformats.org/drawingml/2006/main" name="Paramedic School Center by Slidesgo">
  <a:themeElements>
    <a:clrScheme name="Simple Light">
      <a:dk1>
        <a:srgbClr val="253A4B"/>
      </a:dk1>
      <a:lt1>
        <a:srgbClr val="EDF1F8"/>
      </a:lt1>
      <a:dk2>
        <a:srgbClr val="D3E1E2"/>
      </a:dk2>
      <a:lt2>
        <a:srgbClr val="C1CDCD"/>
      </a:lt2>
      <a:accent1>
        <a:srgbClr val="9CAAAD"/>
      </a:accent1>
      <a:accent2>
        <a:srgbClr val="4C6164"/>
      </a:accent2>
      <a:accent3>
        <a:srgbClr val="FFFCF4"/>
      </a:accent3>
      <a:accent4>
        <a:srgbClr val="0F171F"/>
      </a:accent4>
      <a:accent5>
        <a:srgbClr val="FFFFFF"/>
      </a:accent5>
      <a:accent6>
        <a:srgbClr val="FFFFFF"/>
      </a:accent6>
      <a:hlink>
        <a:srgbClr val="253A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Proxima Nova</vt:lpstr>
      <vt:lpstr>Aptos Black</vt:lpstr>
      <vt:lpstr>DM Sans</vt:lpstr>
      <vt:lpstr>Arial</vt:lpstr>
      <vt:lpstr>Lato</vt:lpstr>
      <vt:lpstr>Outfit</vt:lpstr>
      <vt:lpstr>Paramedic School Center by Slidesgo</vt:lpstr>
      <vt:lpstr>Slidesgo Final Pages</vt:lpstr>
      <vt:lpstr>Hospital Management  System </vt:lpstr>
      <vt:lpstr>Table of Contents </vt:lpstr>
      <vt:lpstr>Table of Contents </vt:lpstr>
      <vt:lpstr>System Architecture</vt:lpstr>
      <vt:lpstr>Database Structure</vt:lpstr>
      <vt:lpstr>Functionalities:</vt:lpstr>
      <vt:lpstr>Functionalities:</vt:lpstr>
      <vt:lpstr>Some Photo From Our Project </vt:lpstr>
      <vt:lpstr>Some Photo From Our Project </vt:lpstr>
      <vt:lpstr>Some Photo From Our Project </vt:lpstr>
      <vt:lpstr>Some Photo From Our Project </vt:lpstr>
      <vt:lpstr>Some Photo From Our Project </vt:lpstr>
      <vt:lpstr>Some Photo From Our Project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System </dc:title>
  <cp:lastModifiedBy>rafek naim</cp:lastModifiedBy>
  <cp:revision>1</cp:revision>
  <dcterms:modified xsi:type="dcterms:W3CDTF">2024-05-15T05:01:40Z</dcterms:modified>
</cp:coreProperties>
</file>