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801C0-DF7E-4B86-96E4-12C522418953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660F-BDBE-47BB-AD76-85A063292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8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5931" y="63534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pt-BR" dirty="0"/>
              <a:t>Prof. Késsia Rita da Costa Marchi</a:t>
            </a:r>
          </a:p>
          <a:p>
            <a:pPr algn="l"/>
            <a:r>
              <a:rPr lang="pt-BR" dirty="0"/>
              <a:t>INSTITUTO FEDERAL DO PARANÁ – CAMPUS PARANAVAÍ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08685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45845-575B-4EA8-8CCE-3DDF5E374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197688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DAB9BCC-C33A-4192-8766-BB00F7D4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2CB7D4-0BB8-4EAB-BC3F-BE807EEAE9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6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0D65540-6888-49AB-A4E0-8C3B98FC9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990DF2-0FE0-498D-AE0B-9527C6970E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197688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45845-575B-4EA8-8CCE-3DDF5E374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1193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NSTITUTO FEDERAL DO PARANÁ – CAMPUS PARANAVAÍ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EEFBEE-483D-43A7-8F43-5640D59497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3439" y="407987"/>
            <a:ext cx="81145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pt-BR" dirty="0"/>
              <a:t>Prof. Késsia Rita da Costa Marchi</a:t>
            </a:r>
          </a:p>
          <a:p>
            <a:pPr algn="l"/>
            <a:r>
              <a:rPr lang="pt-BR" dirty="0"/>
              <a:t> INSTITUTO FEDERAL DO PARANÁ – CAMPUS PARANAVAÍ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6262CE-DE84-458A-8F11-6B1D944C50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45248" y="365125"/>
            <a:ext cx="822275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6CA07A-E203-4F7A-813B-AC24FF709D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29467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965F5-E181-4AC9-8687-EEF7E04155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8FC839-74D2-40B1-9C52-D15D46DA9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03B989DA-C1E0-4ECB-8953-8BF4C5F7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5758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B3B2114E-BFD8-494E-9C8E-2604BB98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60AA7A1-DFA0-4206-9E61-6E29EDF83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E70AD1C4-3962-43B9-A7E8-15A7231A6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8A774CB-A785-447A-809E-C9F166C62C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373330" y="365125"/>
            <a:ext cx="89804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Késsia Rita da Costa Marchi INSTITUTO FEDERAL DO PARANÁ – CAMPUS PARANAVAÍ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00827" y="6356350"/>
            <a:ext cx="345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“TRABALHAR COM AS MÃOS ENSINA MUITO”</a:t>
            </a:r>
          </a:p>
          <a:p>
            <a:r>
              <a:rPr lang="pt-BR" sz="800" dirty="0"/>
              <a:t>JOSÉ SARAMAGO</a:t>
            </a:r>
          </a:p>
          <a:p>
            <a:endParaRPr lang="pt-BR" dirty="0"/>
          </a:p>
        </p:txBody>
      </p:sp>
      <p:pic>
        <p:nvPicPr>
          <p:cNvPr id="7" name="Imagem 2" descr="plan. if..bm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0423" y="170649"/>
            <a:ext cx="2088232" cy="1714513"/>
          </a:xfrm>
          <a:prstGeom prst="rect">
            <a:avLst/>
          </a:prstGeom>
          <a:noFill/>
        </p:spPr>
      </p:pic>
      <p:cxnSp>
        <p:nvCxnSpPr>
          <p:cNvPr id="9" name="Conector reto 8"/>
          <p:cNvCxnSpPr/>
          <p:nvPr userDrawn="1"/>
        </p:nvCxnSpPr>
        <p:spPr>
          <a:xfrm>
            <a:off x="0" y="1759833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 userDrawn="1"/>
        </p:nvCxnSpPr>
        <p:spPr>
          <a:xfrm>
            <a:off x="0" y="55594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0" y="6256382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4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94560"/>
            <a:ext cx="9144000" cy="2387600"/>
          </a:xfrm>
        </p:spPr>
        <p:txBody>
          <a:bodyPr/>
          <a:lstStyle/>
          <a:p>
            <a:pPr algn="ctr"/>
            <a:r>
              <a:rPr lang="pt-BR" dirty="0" err="1"/>
              <a:t>MongoSQL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04360"/>
            <a:ext cx="9144000" cy="1655762"/>
          </a:xfrm>
        </p:spPr>
        <p:txBody>
          <a:bodyPr/>
          <a:lstStyle/>
          <a:p>
            <a:r>
              <a:rPr lang="pt-BR" dirty="0"/>
              <a:t>Parte 03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A061E9-D701-42F7-913D-2A307EFEE19F}"/>
              </a:ext>
            </a:extLst>
          </p:cNvPr>
          <p:cNvSpPr txBox="1"/>
          <p:nvPr/>
        </p:nvSpPr>
        <p:spPr>
          <a:xfrm>
            <a:off x="0" y="6260122"/>
            <a:ext cx="322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Késsia Rita da Costa Marchi</a:t>
            </a:r>
          </a:p>
          <a:p>
            <a:r>
              <a:rPr lang="pt-BR" dirty="0"/>
              <a:t>IFPR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281242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C490-4A7C-423C-86A0-A7D8524C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Ao analisar os dois </a:t>
            </a:r>
            <a:r>
              <a:rPr lang="pt-BR" dirty="0" err="1"/>
              <a:t>schemas</a:t>
            </a:r>
            <a:r>
              <a:rPr lang="pt-BR" dirty="0"/>
              <a:t>, reflita: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5320D-42B0-49DF-96BB-B83CB04C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é / quais são as vantagens em utilizar o modelo </a:t>
            </a:r>
            <a:r>
              <a:rPr lang="pt-BR" dirty="0" err="1"/>
              <a:t>desnormalizado</a:t>
            </a:r>
            <a:r>
              <a:rPr lang="pt-BR" dirty="0"/>
              <a:t>? </a:t>
            </a:r>
          </a:p>
          <a:p>
            <a:r>
              <a:rPr lang="pt-BR" dirty="0"/>
              <a:t>Qual é / quais são as vantagens em utilizar o modelo normalizado? 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08FC07-8C41-46B6-946B-9CE0F1E18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46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C1050-416A-483D-A9CB-5452ED4D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</a:t>
            </a:r>
            <a:r>
              <a:rPr lang="pt-BR" dirty="0" err="1"/>
              <a:t>Schema</a:t>
            </a:r>
            <a:r>
              <a:rPr lang="pt-BR" dirty="0"/>
              <a:t> e aplicando cardinalidade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3FDE1-4A60-45D7-AC28-47374D24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NoSQL</a:t>
            </a:r>
            <a:r>
              <a:rPr lang="pt-BR" dirty="0"/>
              <a:t> analisamos a cardinalidade baseado em campos, por exemplo: 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118778-D6D8-4A55-8C20-64BA2724C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756696-69E1-4D0E-8688-5838616DFA78}"/>
              </a:ext>
            </a:extLst>
          </p:cNvPr>
          <p:cNvSpPr txBox="1"/>
          <p:nvPr/>
        </p:nvSpPr>
        <p:spPr>
          <a:xfrm>
            <a:off x="942110" y="3006435"/>
            <a:ext cx="494167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{</a:t>
            </a:r>
          </a:p>
          <a:p>
            <a:r>
              <a:rPr lang="pt-BR" dirty="0"/>
              <a:t>    data: '2018-09-17',</a:t>
            </a:r>
          </a:p>
          <a:p>
            <a:r>
              <a:rPr lang="pt-BR" dirty="0"/>
              <a:t>    mensagem: 'Olá, bom dia!!',</a:t>
            </a:r>
          </a:p>
          <a:p>
            <a:r>
              <a:rPr lang="pt-BR" dirty="0"/>
              <a:t>    autor: {</a:t>
            </a:r>
          </a:p>
          <a:p>
            <a:r>
              <a:rPr lang="pt-BR" dirty="0"/>
              <a:t>        nome: 'José da Silva',</a:t>
            </a:r>
          </a:p>
          <a:p>
            <a:r>
              <a:rPr lang="pt-BR" dirty="0"/>
              <a:t>        </a:t>
            </a:r>
            <a:r>
              <a:rPr lang="pt-BR" dirty="0" err="1"/>
              <a:t>email</a:t>
            </a:r>
            <a:r>
              <a:rPr lang="pt-BR" dirty="0"/>
              <a:t>: 'josesilva@email.com.br' },</a:t>
            </a:r>
          </a:p>
          <a:p>
            <a:r>
              <a:rPr lang="pt-BR" dirty="0"/>
              <a:t>    </a:t>
            </a:r>
            <a:r>
              <a:rPr lang="pt-BR" dirty="0" err="1"/>
              <a:t>tags</a:t>
            </a:r>
            <a:r>
              <a:rPr lang="pt-BR" dirty="0"/>
              <a:t>: ['mongo', 'banco de dados', 'programação']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CAF015-7A48-402A-A785-2DE9A0AB5D95}"/>
              </a:ext>
            </a:extLst>
          </p:cNvPr>
          <p:cNvSpPr txBox="1"/>
          <p:nvPr/>
        </p:nvSpPr>
        <p:spPr>
          <a:xfrm>
            <a:off x="7200320" y="3262630"/>
            <a:ext cx="4049570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No exemplo: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campos data e mensagem é 1:1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campo autor: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M:1 ou 1:m em relação ao autor.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seriam m:m</a:t>
            </a:r>
          </a:p>
        </p:txBody>
      </p:sp>
    </p:spTree>
    <p:extLst>
      <p:ext uri="{BB962C8B-B14F-4D97-AF65-F5344CB8AC3E}">
        <p14:creationId xmlns:p14="http://schemas.microsoft.com/office/powerpoint/2010/main" val="209959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493CE-4493-46C4-968D-C8C105D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</a:t>
            </a:r>
            <a:r>
              <a:rPr lang="pt-BR" dirty="0" err="1"/>
              <a:t>Schema</a:t>
            </a:r>
            <a:r>
              <a:rPr lang="pt-BR" dirty="0"/>
              <a:t> e aplicando cardinalidade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C841E-4A23-42C6-88E2-7516D5C1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Normalmente, o que chamamos de muitos, podemos separar em documentos, mas precisamos analisar: </a:t>
            </a:r>
          </a:p>
          <a:p>
            <a:pPr lvl="1"/>
            <a:r>
              <a:rPr lang="pt-BR" dirty="0"/>
              <a:t>Se um autor tem muitos, muitos posts, então é necessário normalizar. </a:t>
            </a:r>
          </a:p>
          <a:p>
            <a:pPr lvl="1"/>
            <a:r>
              <a:rPr lang="pt-BR" dirty="0"/>
              <a:t>Se um autor tem poucos posts, podemos </a:t>
            </a:r>
            <a:r>
              <a:rPr lang="pt-BR" dirty="0" err="1"/>
              <a:t>desnormalizar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8E9C9E-D959-4B98-B81D-E07B100E6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298C78-F558-4FC7-8E5B-9BF28F22F189}"/>
              </a:ext>
            </a:extLst>
          </p:cNvPr>
          <p:cNvSpPr txBox="1"/>
          <p:nvPr/>
        </p:nvSpPr>
        <p:spPr>
          <a:xfrm>
            <a:off x="6096000" y="4145638"/>
            <a:ext cx="494167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Posts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data: '2018-09-17',</a:t>
            </a:r>
          </a:p>
          <a:p>
            <a:r>
              <a:rPr lang="pt-BR" dirty="0"/>
              <a:t>    mensagem: 'Olá, Bom dia!!', </a:t>
            </a:r>
          </a:p>
          <a:p>
            <a:r>
              <a:rPr lang="pt-BR" dirty="0"/>
              <a:t>    autor: 1,</a:t>
            </a:r>
          </a:p>
          <a:p>
            <a:r>
              <a:rPr lang="pt-BR" dirty="0"/>
              <a:t>    </a:t>
            </a:r>
            <a:r>
              <a:rPr lang="pt-BR" dirty="0" err="1"/>
              <a:t>tags</a:t>
            </a:r>
            <a:r>
              <a:rPr lang="pt-BR" dirty="0"/>
              <a:t>: ['mongo', 'banco de dados', 'programação']</a:t>
            </a:r>
          </a:p>
          <a:p>
            <a:r>
              <a:rPr lang="pt-BR" dirty="0"/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169F70-3BB8-41DD-82B1-6602A278A59A}"/>
              </a:ext>
            </a:extLst>
          </p:cNvPr>
          <p:cNvSpPr txBox="1"/>
          <p:nvPr/>
        </p:nvSpPr>
        <p:spPr>
          <a:xfrm>
            <a:off x="838200" y="4145638"/>
            <a:ext cx="365625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Autor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"_id" : 1,</a:t>
            </a:r>
          </a:p>
          <a:p>
            <a:r>
              <a:rPr lang="pt-BR" dirty="0"/>
              <a:t>    "nome" : "José da Silva",</a:t>
            </a:r>
          </a:p>
          <a:p>
            <a:r>
              <a:rPr lang="pt-BR" dirty="0"/>
              <a:t>    "</a:t>
            </a:r>
            <a:r>
              <a:rPr lang="pt-BR" dirty="0" err="1"/>
              <a:t>email</a:t>
            </a:r>
            <a:r>
              <a:rPr lang="pt-BR" dirty="0"/>
              <a:t>" : "josedasilva@email.com"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79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3B2B6-4B04-48FB-8775-8582E3F2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545C2-92F3-4BDA-A376-09811D9C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Mesmo que o </a:t>
            </a:r>
            <a:r>
              <a:rPr lang="pt-BR" dirty="0" err="1"/>
              <a:t>MongoDB</a:t>
            </a:r>
            <a:r>
              <a:rPr lang="pt-BR" dirty="0"/>
              <a:t> possa ser utilizado para vários propósitos, é bom lembrarmos que não existe uma solução para todos os cenários. Se a sua aplicação necessitar de transações ou unir vários tipos de dados, então é melhor buscar um banco relacional, pois o </a:t>
            </a:r>
            <a:r>
              <a:rPr lang="pt-BR" dirty="0" err="1"/>
              <a:t>MongoDB</a:t>
            </a:r>
            <a:r>
              <a:rPr lang="pt-BR" dirty="0"/>
              <a:t> não foi projetado para isso. Dependendo da aplicação (aplicações que necessitam de dados </a:t>
            </a:r>
            <a:r>
              <a:rPr lang="pt-BR" dirty="0" err="1"/>
              <a:t>desnormalizados</a:t>
            </a:r>
            <a:r>
              <a:rPr lang="pt-BR" dirty="0"/>
              <a:t>, que não apresentem uma estrutura estritamente definida ou que a escalabilidade precisa ser mais horizontal do que vertical), o </a:t>
            </a:r>
            <a:r>
              <a:rPr lang="pt-BR" dirty="0" err="1"/>
              <a:t>MongoDB</a:t>
            </a:r>
            <a:r>
              <a:rPr lang="pt-BR" dirty="0"/>
              <a:t> pode fazer muito mais sentido.</a:t>
            </a:r>
          </a:p>
          <a:p>
            <a:r>
              <a:rPr lang="pt-BR" dirty="0"/>
              <a:t>Em certos casos, algumas aplicações unem o </a:t>
            </a:r>
            <a:r>
              <a:rPr lang="pt-BR" dirty="0" err="1"/>
              <a:t>MongoDB</a:t>
            </a:r>
            <a:r>
              <a:rPr lang="pt-BR" dirty="0"/>
              <a:t> e um banco relacional para obter o melhor dos dois mundos.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5D24EE-F5C3-445D-A9CB-4A0198CCA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1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25FCE-E982-43A7-90B5-107ABD5A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DBCFC-9D38-4860-9E0A-1FA6A078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MongoDB</a:t>
            </a:r>
            <a:r>
              <a:rPr lang="pt-BR" dirty="0"/>
              <a:t> trabalha com documentos que não precisam, necessariamente, apresentar uma estrutura rígida, porém, é possível trazer alguns conceitos do mundo relacional para o mundo do banco de dados </a:t>
            </a:r>
            <a:r>
              <a:rPr lang="pt-BR" dirty="0" err="1"/>
              <a:t>NoSQL</a:t>
            </a:r>
            <a:r>
              <a:rPr lang="pt-BR" dirty="0"/>
              <a:t>, como por exemplo, é possível criar referências entre documentos </a:t>
            </a:r>
            <a:r>
              <a:rPr lang="pt-BR" dirty="0" err="1"/>
              <a:t>MongoDB</a:t>
            </a:r>
            <a:r>
              <a:rPr lang="pt-BR" dirty="0"/>
              <a:t>;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Para criar as referências é necessário avaliar as situações!! 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A2461-AB1D-4B3A-967F-A8094F3CE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INSTITUTO FEDERAL DO PARANÁ – CAMPUS PARANAVAÍ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4A46-C990-4680-ACD3-C6034C5E9E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00827" y="6356350"/>
            <a:ext cx="3452973" cy="365125"/>
          </a:xfrm>
        </p:spPr>
        <p:txBody>
          <a:bodyPr/>
          <a:lstStyle/>
          <a:p>
            <a:r>
              <a:rPr lang="pt-BR"/>
              <a:t>“TRABALHAR COM AS MÃOS ENSINA MUITO”</a:t>
            </a:r>
          </a:p>
          <a:p>
            <a:r>
              <a:rPr lang="pt-BR" sz="800"/>
              <a:t>JOSÉ SARAMAGO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90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5460B-CF52-4C5A-999B-2A3141D9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MongoDB</a:t>
            </a:r>
            <a:r>
              <a:rPr lang="pt-BR" dirty="0"/>
              <a:t> e normalizações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CA7EE-F921-4A65-BECD-BE9B8A15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Relembrando Normalização</a:t>
            </a:r>
          </a:p>
          <a:p>
            <a:pPr lvl="1"/>
            <a:r>
              <a:rPr lang="pt-BR" i="1" dirty="0"/>
              <a:t>Normalização</a:t>
            </a:r>
            <a:r>
              <a:rPr lang="pt-BR" dirty="0"/>
              <a:t> é quando dividimos dados em várias coleções, fazendo referência entre elas.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Vantagem</a:t>
            </a:r>
            <a:r>
              <a:rPr lang="pt-BR" dirty="0"/>
              <a:t>: Reduzir redundância.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Desvantagem</a:t>
            </a:r>
            <a:r>
              <a:rPr lang="pt-BR" dirty="0"/>
              <a:t>: o </a:t>
            </a:r>
            <a:r>
              <a:rPr lang="pt-BR" dirty="0" err="1"/>
              <a:t>MongoDB</a:t>
            </a:r>
            <a:r>
              <a:rPr lang="pt-BR" dirty="0"/>
              <a:t> não tem operações de JOIN como os bancos relacionais, o que nos obriga a criar mais de uma consulta para recuperar os dados.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C5E167-AC5A-4135-A298-8BF7748F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1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EA6E9-2E8A-4CA8-9BDF-8B7A2D98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MongoDB</a:t>
            </a:r>
            <a:r>
              <a:rPr lang="pt-BR" dirty="0"/>
              <a:t> e </a:t>
            </a:r>
            <a:r>
              <a:rPr lang="pt-BR" dirty="0" err="1"/>
              <a:t>Desnormalização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1B831E-02CD-423C-8B2F-0107F7D6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Desnormalização</a:t>
            </a:r>
            <a:r>
              <a:rPr lang="pt-BR" dirty="0"/>
              <a:t> é quando juntamos todos os dados em uma única coleção.	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Vantagens</a:t>
            </a:r>
            <a:r>
              <a:rPr lang="pt-BR" dirty="0"/>
              <a:t>: Realizamos buscas mais rápidas.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Desvantagens</a:t>
            </a:r>
            <a:r>
              <a:rPr lang="pt-BR" dirty="0"/>
              <a:t>: se houver alguma alteração de dados, provavelmente teremos que alterar em mais de um lugar: em todas as duplicatas que existirem nas coleções.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78E1EE-7350-4CB1-8D84-E69A006E3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64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1351-6121-4D98-B7CB-55EA4E5A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62E64-492C-48F4-97DF-E04285BA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Refere-se à quantidade de ligações que uma coleção tem com outra. São as tradicionais 1-1, 1-N e N-N.</a:t>
            </a:r>
          </a:p>
          <a:p>
            <a:r>
              <a:rPr lang="pt-BR" dirty="0"/>
              <a:t>No </a:t>
            </a:r>
            <a:r>
              <a:rPr lang="pt-BR" dirty="0" err="1"/>
              <a:t>MongoDB</a:t>
            </a:r>
            <a:r>
              <a:rPr lang="pt-BR" dirty="0"/>
              <a:t> costumamos dividir o N (muitos) das relações em dois subgrupos:</a:t>
            </a:r>
          </a:p>
          <a:p>
            <a:pPr lvl="1"/>
            <a:r>
              <a:rPr lang="pt-BR" dirty="0"/>
              <a:t>Muitos</a:t>
            </a:r>
          </a:p>
          <a:p>
            <a:pPr lvl="2"/>
            <a:r>
              <a:rPr lang="pt-BR" dirty="0"/>
              <a:t>Quando temos “muitas” relações, geralmente é melhor trabalhar com referências.</a:t>
            </a:r>
          </a:p>
          <a:p>
            <a:pPr lvl="1"/>
            <a:r>
              <a:rPr lang="pt-BR" dirty="0"/>
              <a:t>Poucos</a:t>
            </a:r>
          </a:p>
          <a:p>
            <a:pPr lvl="2"/>
            <a:r>
              <a:rPr lang="pt-BR" dirty="0"/>
              <a:t>Quando temos “poucas” relações, normalmente é melhor trabalhar com documentos internos.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87A69F-D693-40A0-AF44-DF31D78C8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65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81CD8-B82A-405C-8E06-663AD967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52063-F874-4EAE-AEEA-76E550EA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  <a:p>
            <a:pPr lvl="1"/>
            <a:r>
              <a:rPr lang="pt-BR" dirty="0"/>
              <a:t>É importante analisarmos bem as necessidades da nossa aplicação para podermos decidir qual caminho tomar. </a:t>
            </a:r>
          </a:p>
          <a:p>
            <a:pPr lvl="1"/>
            <a:r>
              <a:rPr lang="pt-BR" dirty="0"/>
              <a:t>A </a:t>
            </a:r>
            <a:r>
              <a:rPr lang="pt-BR" i="1" dirty="0"/>
              <a:t>normalização</a:t>
            </a:r>
            <a:r>
              <a:rPr lang="pt-BR" dirty="0"/>
              <a:t> faz a </a:t>
            </a:r>
            <a:r>
              <a:rPr lang="pt-BR" i="1" dirty="0"/>
              <a:t>escrita ser mais rápida</a:t>
            </a:r>
            <a:r>
              <a:rPr lang="pt-BR" dirty="0"/>
              <a:t>; </a:t>
            </a:r>
          </a:p>
          <a:p>
            <a:pPr lvl="1"/>
            <a:r>
              <a:rPr lang="pt-BR" dirty="0"/>
              <a:t>a </a:t>
            </a:r>
            <a:r>
              <a:rPr lang="pt-BR" i="1" dirty="0" err="1"/>
              <a:t>desnormalização</a:t>
            </a:r>
            <a:r>
              <a:rPr lang="pt-BR" dirty="0"/>
              <a:t> faz a </a:t>
            </a:r>
            <a:r>
              <a:rPr lang="pt-BR" i="1" dirty="0"/>
              <a:t>leitura ser mais rápida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Então, em cada pedaço da aplicação, temos que verificar se a velocidade de escrita ou a velocidade de leitura é quem possuem maior peso na decisão.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692E28-5ABC-4B19-B7BD-103DC0C80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29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28A9-540A-4CF3-9E98-27CA67F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de Esquemas </a:t>
            </a:r>
            <a:br>
              <a:rPr lang="pt-BR" dirty="0"/>
            </a:br>
            <a:r>
              <a:rPr lang="pt-BR" dirty="0" err="1"/>
              <a:t>Schema</a:t>
            </a:r>
            <a:r>
              <a:rPr lang="pt-BR" dirty="0"/>
              <a:t> Designer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791FCD-6E45-40A7-8A29-0F07F8AB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pensar em estruturar nossos esquemas, podemos Normalizar ou </a:t>
            </a:r>
            <a:r>
              <a:rPr lang="pt-BR" dirty="0" err="1"/>
              <a:t>Desnormalizar</a:t>
            </a:r>
            <a:r>
              <a:rPr lang="pt-BR" dirty="0"/>
              <a:t>, por exemplo: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582339-51C3-4376-941E-0C35E9BA8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93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5C2FC-1981-487D-B996-0D845AC0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Desnormalizado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0E8BD-66D6-4055-B19F-3B6EAD2C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 data: '2018-09-17',</a:t>
            </a:r>
          </a:p>
          <a:p>
            <a:pPr marL="0" indent="0">
              <a:buNone/>
            </a:pPr>
            <a:r>
              <a:rPr lang="pt-BR" dirty="0"/>
              <a:t>    mensagem: 'Olá, bom dia!!',</a:t>
            </a:r>
          </a:p>
          <a:p>
            <a:pPr marL="0" indent="0">
              <a:buNone/>
            </a:pPr>
            <a:r>
              <a:rPr lang="pt-BR" dirty="0"/>
              <a:t>    autor: {</a:t>
            </a:r>
          </a:p>
          <a:p>
            <a:pPr marL="0" indent="0">
              <a:buNone/>
            </a:pPr>
            <a:r>
              <a:rPr lang="pt-BR" dirty="0"/>
              <a:t>        nome: 'José da Silva',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email</a:t>
            </a:r>
            <a:r>
              <a:rPr lang="pt-BR" dirty="0"/>
              <a:t>: 'josesilva@email.com.br' },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tags</a:t>
            </a:r>
            <a:r>
              <a:rPr lang="pt-BR" dirty="0"/>
              <a:t>: ['mongo', 'banco de dados', 'programação']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6FBC23-35BF-4F3C-ACB7-919B279B2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40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A1610-501C-42EC-9FAC-8B88AAF0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</a:t>
            </a:r>
            <a:r>
              <a:rPr lang="pt-BR" dirty="0"/>
              <a:t> Normalizado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3DEC68-71E2-49A1-BE23-05B8D2E6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D8DFA0-1527-4B62-B195-90AC209FFD99}"/>
              </a:ext>
            </a:extLst>
          </p:cNvPr>
          <p:cNvSpPr txBox="1"/>
          <p:nvPr/>
        </p:nvSpPr>
        <p:spPr>
          <a:xfrm>
            <a:off x="6096000" y="2777837"/>
            <a:ext cx="494167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Posts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data: '2018-09-17',</a:t>
            </a:r>
          </a:p>
          <a:p>
            <a:r>
              <a:rPr lang="pt-BR" dirty="0"/>
              <a:t>    mensagem: 'Olá, Bom dia!!', </a:t>
            </a:r>
          </a:p>
          <a:p>
            <a:r>
              <a:rPr lang="pt-BR" dirty="0"/>
              <a:t>    autor: 1,</a:t>
            </a:r>
          </a:p>
          <a:p>
            <a:r>
              <a:rPr lang="pt-BR" dirty="0"/>
              <a:t>    </a:t>
            </a:r>
            <a:r>
              <a:rPr lang="pt-BR" dirty="0" err="1"/>
              <a:t>tags</a:t>
            </a:r>
            <a:r>
              <a:rPr lang="pt-BR" dirty="0"/>
              <a:t>: ['mongo', 'banco de dados', 'programação']</a:t>
            </a:r>
          </a:p>
          <a:p>
            <a:r>
              <a:rPr lang="pt-BR" dirty="0"/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E020A0-3885-415A-8C6A-928EF960250A}"/>
              </a:ext>
            </a:extLst>
          </p:cNvPr>
          <p:cNvSpPr txBox="1"/>
          <p:nvPr/>
        </p:nvSpPr>
        <p:spPr>
          <a:xfrm>
            <a:off x="838200" y="2777837"/>
            <a:ext cx="365625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Autor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"_id" : 1,</a:t>
            </a:r>
          </a:p>
          <a:p>
            <a:r>
              <a:rPr lang="pt-BR" dirty="0"/>
              <a:t>    "nome" : "José da Silva",</a:t>
            </a:r>
          </a:p>
          <a:p>
            <a:r>
              <a:rPr lang="pt-BR" dirty="0"/>
              <a:t>    "</a:t>
            </a:r>
            <a:r>
              <a:rPr lang="pt-BR" dirty="0" err="1"/>
              <a:t>email</a:t>
            </a:r>
            <a:r>
              <a:rPr lang="pt-BR" dirty="0"/>
              <a:t>" : "josedasilva@email.com"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118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BD605D26-6156-497E-BBF8-50BC5C713F00}" vid="{9FFA830C-CEBA-4A25-A690-98DC465EEA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IFPR - PETIC</Template>
  <TotalTime>81</TotalTime>
  <Words>846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MongoSQL </vt:lpstr>
      <vt:lpstr>Schema</vt:lpstr>
      <vt:lpstr>MongoDB e normalizações</vt:lpstr>
      <vt:lpstr>MongoDB e Desnormalização</vt:lpstr>
      <vt:lpstr>Cardinalidade</vt:lpstr>
      <vt:lpstr>Cardinalidade</vt:lpstr>
      <vt:lpstr>Estruturação de Esquemas  Schema Designer</vt:lpstr>
      <vt:lpstr>Schema Desnormalizado</vt:lpstr>
      <vt:lpstr>Schema Normalizado</vt:lpstr>
      <vt:lpstr>Ao analisar os dois schemas, reflita: </vt:lpstr>
      <vt:lpstr>Analisando o Schema e aplicando cardinalidade</vt:lpstr>
      <vt:lpstr>Analisando o Schema e aplicando cardinalidade</vt:lpstr>
      <vt:lpstr>Conclusões: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MongoSQL </dc:title>
  <dc:creator>Késsia Marchi</dc:creator>
  <cp:lastModifiedBy>Késsia Marchi</cp:lastModifiedBy>
  <cp:revision>8</cp:revision>
  <dcterms:created xsi:type="dcterms:W3CDTF">2018-09-17T13:24:27Z</dcterms:created>
  <dcterms:modified xsi:type="dcterms:W3CDTF">2018-09-17T14:45:49Z</dcterms:modified>
</cp:coreProperties>
</file>